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8"/>
  </p:notesMasterIdLst>
  <p:handoutMasterIdLst>
    <p:handoutMasterId r:id="rId19"/>
  </p:handoutMasterIdLst>
  <p:sldIdLst>
    <p:sldId id="306" r:id="rId5"/>
    <p:sldId id="315" r:id="rId6"/>
    <p:sldId id="309" r:id="rId7"/>
    <p:sldId id="294" r:id="rId8"/>
    <p:sldId id="295" r:id="rId9"/>
    <p:sldId id="310" r:id="rId10"/>
    <p:sldId id="313" r:id="rId11"/>
    <p:sldId id="304" r:id="rId12"/>
    <p:sldId id="305" r:id="rId13"/>
    <p:sldId id="311" r:id="rId14"/>
    <p:sldId id="312" r:id="rId15"/>
    <p:sldId id="314" r:id="rId16"/>
    <p:sldId id="316" r:id="rId1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967" autoAdjust="0"/>
  </p:normalViewPr>
  <p:slideViewPr>
    <p:cSldViewPr snapToGrid="0">
      <p:cViewPr varScale="1">
        <p:scale>
          <a:sx n="64" d="100"/>
          <a:sy n="64" d="100"/>
        </p:scale>
        <p:origin x="38" y="5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5878293-F3A4-4283-B929-138544CD84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92944D-E8F3-4C07-BC07-7564C0842A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0BCF0-68F0-4F08-A0DE-34A7B09CDD8A}" type="datetime1">
              <a:rPr lang="es-ES" smtClean="0"/>
              <a:t>10/07/2023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9FA6F7-68B2-424B-B268-E53E978B01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44A6FC-7A09-4A3B-A8DC-039754AE85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51E68-59A0-4C4A-9786-65729D3BFF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38126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07:58:32.3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07:58:32.3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56 52 24575,'-1'0'0,"-1"0"0,1 0 0,-1 1 0,1-1 0,-1 1 0,0-1 0,1 1 0,0-1 0,-1 1 0,-2 2 0,4-3 0,0 0 0,-1 1 0,1-1 0,-1 0 0,1 0 0,0 1 0,-1-1 0,1 1 0,0-1 0,0 0 0,0 1 0,-1-1 0,1 1 0,0-1 0,0 1 0,-1-1 0,1 0 0,0 0 0,0 1 0,0-1 0,0 1 0,0-1 0,0 1 0,0-1 0,0 1 0,0-1 0,0 1 0,0-1 0,0 1 0,0-1 0,0 1 0,1-1 0,-1 1 0,0-1 0,0 1 0,0-1 0,1 1 0,-1-1 0,0 0 0,0 1 0,0-1 0,1 0 0,-1 0 0,1 1 0,5 3 0,-5-4 0,0 0 0,0 1 0,0-1 0,0 1 0,0-1 0,0 1 0,0 0 0,0-1 0,-1 1 0,1 0 0,0-1 0,0 1 0,0 0 0,0 0 0,-1 0 0,1 1 0,-1-2 0,0 0 0,-1 1 0,1-1 0,0 0 0,0 0 0,0 0 0,0 0 0,-1 0 0,1 0 0,0 0 0,-1 0 0,1 0 0,0 0 0,0 0 0,-1 0 0,1-1 0,0 1 0,-1 0 0,1 0 0,0 0 0,-1 0 0,1 0 0,0-1 0,0 1 0,-1 0 0,1 0 0,0 0 0,0-1 0,0 1 0,0 0 0,0 0 0,-1-1 0,1 1 0,0 0 0,0-1 0,0 1 0,0-1 0,-8-13 0,6 10 0,1 3 0,0-1 0,0 0 0,0 1 0,0-1 0,1 0 0,-1 0 0,1 0 0,-1 1 0,1-1 0,0 0 0,0 0 0,-1 0 0,1 0 0,0 0 0,1-2 0,-1 2 0,0 1 0,0 0 0,1 0 0,-1 0 0,1-1 0,-1 1 0,1 0 0,0 0 0,-1 0 0,1 0 0,0 0 0,0 0 0,0 0 0,0 0 0,0 0 0,0 0 0,0 1 0,0-1 0,-1 0 0,2 1 0,-1-1 0,2 0 0,2 2 0,-5 5 0,-9 15 0,6-12 0,1 11 0,2-20 0,0 1 0,0-1 0,0 0 0,0 1 0,0-1 0,0 0 0,0 1 0,0-1 0,0 0 0,0 1 0,0-1 0,0 0 0,0 1 0,0-1 0,0 1 0,1-1 0,-1 0 0,0 1 0,0-1 0,0 0 0,1 1 0,-1-1 0,0 0 0,0 1 0,0-1 0,0 0 0,1 0 0,-1 1 0,0-1 0,0 0 0,1 0 0,-1 0 0,0 1 0,1-1 0,-1 0 0,0 0 0,1 0 0,-1 0 0,1 0 0,-1 0 0,0 0 0,1 0 0,-1 0 0,0 0 0,1 0 0,0 0 0,0-1 0,-1 0 0,1 1 0,-1-1 0,1 0 0,-1 0 0,1 1 0,-1-1 0,0 0 0,0 0 0,0 1 0,1-1 0,-1 0 0,0 0 0,0 0 0,0 0 0,1 0 0,-1 0 0,0 1 0,0-1 0,0 0 0,-1 0 0,1 0 0,0 0 0,-1-1 0,1 2 0,0-1 0,0 1 0,0-1 0,0 1 0,0-1 0,0 1 0,0-1 0,0 1 0,0 0 0,0-1 0,0 1 0,0-1 0,-1 1 0,1 0 0,0-1 0,-1 1 0,1 0 0,0 0 0,-1-1 0,1 1 0,0 0 0,-1 0 0,1-1 0,-1 1 0,1 0 0,0 0 0,-1 0 0,1-1 0,0 1 0,-1 0 0,1 0 0,-1 0 0,1 0 0,-1 0 0,1 0 0,-1 0 0,1 0 0,0 0 0,-1 0 0,1 0 0,0 0 0,-1 1 0,1-1 0,0 0 0,-1 0 0,1 0 0,0 1 0,-1-1 0,1 0 0,-1 0 0,1 1 0,0-1 0,-1 0 0,1 0 0,0 1 0,-1-1 0,1 0 0,0 1 0,-4 3 0,3-4 0,0 1 0,1 0 0,-1-1 0,1 1 0,-1 0 0,0-1 0,0 1 0,1 0 0,-1 0 0,0-1 0,1 1 0,-1 0 0,1 2 0,0-3 0,0 1 0,0 0 0,0 0 0,1-1 0,-1 1 0,1 0 0,-1 0 0,1 0 0,-1-1 0,1 1 0,-1 0 0,1-1 0,0 1 0,-1 0 0,1-1 0,-1 1 0,1-1 0,1 1 0,9 10 0,-8-9 0,-1 1 0,2 0 0,-2-1 0,1 0 0,4 3 0,-21-10 0,10 5 0,1-1 0,0 0 0,1 0 0,-2 0 0,1 0 0,-3-3 0,2 1 0,2 3 0,1-1 0,-1 0 0,2 0 0,-2 0 0,1 0 0,-1 0 0,1 0 0,0 0 0,0 0 0,0 0 0,0 0 0,0 0 0,0-1 0,1 1 0,-1 0 0,0-1 0,0 1 0,0-1 0,1 1 0,-1-1 0,1 1 0,-1-1 0,1 0 0,0 1 0,0-1 0,0 1 0,0-1 0,0 0 0,0-2 0,0 2 0,0-1 0,0 1 0,1-1 0,-1 1 0,1-1 0,0 0 0,0 1 0,0-1 0,0 1 0,-1 0 0,2-1 0,-1 1 0,1 0 0,-2 0 0,2 0 0,0-1 0,0 1 0,2-1 0,-3 2 0,1-1 0,-1 1 0,1 1 0,0-1 0,-1 0 0,1 0 0,-1 1 0,1-1 0,0 1 0,0-1 0,0 1 0,-1 0 0,1 0 0,0 0 0,0 0 0,-1 0 0,1 0 0,0 1 0,-1-1 0,1 1 0,0-1 0,0 1 0,-1 0 0,1 0 0,-1 0 0,2 1 0,-8 1 0,-10-1 0,10-1 0,2-1 0,1 1 0,0 0 0,-1-1 0,1 1 0,0 0 0,0 0 0,0 0 0,-1 0 0,2 0 0,-3 3 0,3-3 0,0-1 0,0 1 0,0 0 0,1 0 0,-1 0 0,1 0 0,0 0 0,-1 0 0,1 0 0,0 0 0,-1 0 0,1 1 0,0-1 0,-1 0 0,1 0 0,0 0 0,0 0 0,0 0 0,0 1 0,0-1 0,0 0 0,1 0 0,-1 0 0,1 2 0,11 9-1365,-11-9-5461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07:58:32.363"/>
    </inkml:context>
    <inkml:brush xml:id="br0">
      <inkml:brushProperty name="width" value="0.03528" units="cm"/>
      <inkml:brushProperty name="height" value="0.03528" units="cm"/>
    </inkml:brush>
  </inkml:definitions>
  <inkml:trace contextRef="#ctx0" brushRef="#br0">1273 46 24575,'67'-2'0,"74"4"0,-131 1 0,0 0 0,0 0 0,0 0 0,-1 2 0,1-1 0,-1 1 0,16 12 0,103 90 0,-116-96 0,77 66 0,-77-63 0,-1 0 0,14 23 0,4 7 0,-23-34 0,1 0 0,-2 1 0,1-1 0,-2 1 0,1 1 0,-1-1 0,-1 1 0,1 0 0,-2 0 0,2 17 0,0 15 0,-2 66 0,-2-97 0,2 143 0,-5 106 0,-6-191 0,5-46 0,-2 34 0,4-37 0,-1-1 0,-1 1 0,-1-1 0,-1 0 0,-9 25 0,-9 34 0,5-18 0,-2 0 0,-3-1 0,-1-2 0,-44 71 0,-14 7 0,49-85 0,19-28 0,-1-1 0,-1-1 0,-1 0 0,-1-1 0,0-2 0,-2 0 0,-23 17 0,37-33 0,0 0 0,0 1 0,-1-2 0,1 1 0,0-2 0,-1 1 0,1 0 0,-1-2 0,0 1 0,-9-1 0,-33 5 0,1 1 0,1-1 0,-84-5 0,66 0 0,52 0 0,0-1 0,0 0 0,0-1 0,0-1 0,0 0 0,0-1 0,1-1 0,0 0 0,0-1 0,-22-13 0,4-1 0,-61-28 0,-1-1 0,-24-24 0,60 32 0,2-3 0,2-2 0,2-2 0,1-4 0,-49-66 0,90 105 0,1 0 0,0 0 0,1-1 0,1 1 0,0-1 0,0-1 0,-4-20 0,-18-111 0,20 90 0,2 5 0,2 0 0,5-94 0,1 48 0,-1 58 0,2 1 0,1 0 0,18-70 0,44-107 0,-51 180 0,20-38 0,3-5 0,-30 63 0,0 1 0,2 0 0,0 1 0,0 0 0,0 0 0,22-18 0,12-14 0,-16 12 0,1 1 0,2 1 0,46-33 0,-66 56 0,0 2 0,1 0 0,16-5 0,9-4 0,-25 10 0,1 1 0,0 0 0,0 1 0,1 1 0,-1 0 0,21 1 0,32-6 0,-14 0 0,0 3 0,90 5 0,-47 1 0,-53-2-119,-12-1 244,46 5 1,-66-3-276,-1 1 0,0 0 1,0 0-1,0 2 0,0-1 1,0 1-1,0 0 0,-1 1 1,9 6-1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07:58:32.3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111 15 24575,'19'-1'0,"25"-1"0,-42 2 0,0 0 0,0 1 0,1-1 0,-2 0 0,1 1 0,1-1 0,-2 1 0,2 0 0,-1 0 0,-1 0 0,1 0 0,0 0 0,0 0 0,-1 0 0,3 3 0,-2 1 0,0 0 0,-1 0 0,1 0 0,-1 1 0,-1-1 0,1 1 0,-1-1 0,0 0 0,0 1 0,0-1 0,-1 0 0,0 6 0,-1 13 0,3-20 0,-1 0 0,0 0 0,0-1 0,-1 1 0,1 0 0,-1 0 0,0 0 0,0 0 0,0-1 0,0 1 0,0 0 0,0-1 0,-1 1 0,0-1 0,0 0 0,0 1 0,0-1 0,0 0 0,-1 0 0,1 0 0,-1-1 0,1 1 0,-1-1 0,0 0 0,0 1 0,0-1 0,0-1 0,-1 1 0,1 0 0,0-1 0,-1 0 0,1 0 0,0 0 0,-1 0 0,-4 0 0,-7 2 0,6-1 0,1-1 0,0 1 0,-1-2 0,1 1 0,-12-2 0,18 1 0,0-1 0,0 1 0,-1-1 0,1 0 0,0 0 0,0 0 0,0 0 0,-1 0 0,2 0 0,-2-1 0,2 1 0,-1-1 0,0 0 0,0 0 0,0 1 0,1-1 0,0 0 0,-1 0 0,1 0 0,0-1 0,0 2 0,0-2 0,-2-3 0,1 0 0,0 1 0,0 0 0,0-1 0,1 0 0,-1 1 0,1-1 0,0 0 0,1 0 0,0 1 0,0-1 0,0 0 0,0 0 0,1 1 0,0-1 0,0 0 0,1 0 0,-1 1 0,1 0 0,0-1 0,0 1 0,1 0 0,0-1 0,5-7 0,3-2 0,-9 12 0,-1 1 0,1-1 0,-1 1 0,1-1 0,0 1 0,-1 0 0,2 0 0,-1 0 0,-1 0 0,2 1 0,-1 0 0,0-1 0,1 1 0,-1-1 0,1 1 0,0 0 0,-1 0 0,0 0 0,1 0 0,0 1 0,0-1 0,-1 1 0,1 0 0,3 0 0,26 1-1365,-27-1-5461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07:58:32.3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188 32 24575,'6'-1'0,"-1"1"0,0-2 0,-1 1 0,1-1 0,0 1 0,9-6 0,-9 5 0,1-1 0,0 1 0,0 0 0,10-2 0,-11 3 0,5 0 0,0 0 0,0 0 0,0 1 0,0 0 0,0 1 0,12 3 0,-21-3 0,1 1 0,0-1 0,0 0 0,-1 0 0,0 1 0,1 0 0,-1 0 0,0-1 0,1 1 0,-1 0 0,0 0 0,0 0 0,0 0 0,-1 0 0,1 0 0,-1 0 0,1 0 0,0 0 0,-1 1 0,0-1 0,0 0 0,1 0 0,-1 3 0,-3 59 0,2-53 0,1-8 0,-1 1 0,1-1 0,-1 1 0,0-1 0,0 1 0,-1-1 0,1 0 0,-1 1 0,0-1 0,1 0 0,-1 0 0,0 0 0,0-1 0,-1 1 0,1 0 0,0-1 0,-1 0 0,0 1 0,1-1 0,-1 0 0,0 0 0,-6 2 0,-6 2 0,1 0 0,-1-1 0,-26 5 0,23-6 0,-1-2 0,0 0 0,1-1 0,-1 0 0,-26-5 0,38 3 0,0-1 0,0 0 0,0 0 0,1-1 0,-1 0 0,0 0 0,1-1 0,0 0 0,0 0 0,0-1 0,0 1 0,-9-11 0,14 13 0,0-1 0,-1 1 0,1-1 0,0 0 0,-1 1 0,2-1 0,-1 0 0,0 0 0,0 1 0,1-2 0,-1 1 0,1 0 0,0 1 0,0-2 0,0 1 0,0 0 0,1 1 0,-1-1 0,1-1 0,0 2 0,0-4 0,1 1 0,-1 0 0,1 0 0,0 0 0,0 0 0,0 1 0,0-1 0,1 1 0,0 0 0,0-1 0,0 2 0,5-6 0,-4 6 0,0 1 0,1-1 0,-1 2 0,0-1 0,1 0 0,-1 0 0,1 1 0,-1 0 0,8-1 0,43 0 0,-55 2 0,12 0 0,-1-1 0,0 0 0,0 0 0,0-1 0,12-4 0,-1 1-1365,-17 4-5461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07:58:32.3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95 1 24575,'-3'0'0,"1"1"0,-2 0 0,2 0 0,-2 1 0,2-1 0,-1 0 0,1 1 0,-1 0 0,1-1 0,-1 1 0,1 0 0,0 1 0,-1-1 0,-1 3 0,-27 38 0,28-36 0,0 1 0,0-1 0,1 0 0,0 1 0,0-1 0,1 1 0,-1-1 0,2 1 0,-1 0 0,1 0 0,0 0 0,1-1 0,-1 1 0,2-1 0,-1 1 0,4 9 0,-3-8 0,0 0 0,1 0 0,1-1 0,-1 1 0,2-1 0,-1 0 0,1 0 0,0-1 0,0 0 0,1 0 0,0 0 0,0 0 0,11 7 0,-5 0-1365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07:58:32.3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185 0 24575,'64'7'0,"-61"-7"0,-1 0 0,1 0 0,-1 0 0,0 0 0,1 0 0,-1 1 0,1-1 0,-2 1 0,2 0 0,-1-1 0,0 1 0,1 0 0,-1 0 0,-1 0 0,2 1 0,-1-1 0,0 1 0,-1 0 0,1-1 0,0 1 0,0 0 0,-1 0 0,3 2 0,-3 1 0,1 0 0,0 0 0,-1 0 0,1 0 0,-1 0 0,0 0 0,-1 0 0,1 0 0,-1 1 0,0 7 0,0 2 0,-1 1 0,-1-1 0,-3 20 0,3-30 0,1 1 0,-1-1 0,0 1 0,-1-1 0,1 1 0,-1-2 0,0 2 0,0-1 0,0-1 0,-1 1 0,-7 7 0,6-9 0,1 1 0,-2 0 0,1-1 0,0 0 0,0 0 0,-1-1 0,1 1 0,-1-1 0,-8 2 0,-3-1 0,1 0 0,-21 0 0,30-2 0,0 0 0,0-1 0,1 0 0,-1-1 0,0 1 0,0-1 0,1-1 0,-1 0 0,0 0 0,1 0 0,-10-5 0,10 3-113,0-1 1,0 0-1,0 0 0,-8-10 0,9 10-688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07:58:32.3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98 8 24575,'0'0'0,"0"-1"0,0 1 0,0 0 0,0 0 0,0 0 0,0-1 0,0 1 0,0 0 0,0 0 0,0-1 0,0 1 0,0 0 0,0 0 0,0 0 0,0-1 0,0 1 0,0 0 0,0 0 0,0-1 0,0 1 0,0 0 0,0 0 0,0 0 0,0 0 0,-1-1 0,1 1 0,0 0 0,0 0 0,0 0 0,0 0 0,-1 0 0,1-1 0,0 1 0,0 0 0,-1 0 0,1 0 0,0 0 0,0 0 0,0 0 0,-1 0 0,1 0 0,0 0 0,0 0 0,-1 0 0,1 0 0,0 0 0,0 0 0,0 0 0,-1 0 0,1 0 0,0 0 0,0 0 0,-1 0 0,1 1 0,0-1 0,0 0 0,0 0 0,0 0 0,0 0 0,0 0 0,-1 0 0,1 1 0,0-1 0,0 0 0,0 0 0,0 0 0,0 1 0,-10 13 0,8 3 0,0 1 0,1 19 0,-1 16 0,-11 150 0,10-184 0,0 0 0,-7 25 0,-2 7 0,-1 2 7,9-38-281,1-1-1,0 0 1,0 1-1,0 26 1,3-32-6552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07:58:32.3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1 24575,'1'0'0,"1"1"0,0-1 0,-1 1 0,1 0 0,-1-1 0,1 1 0,-2 0 0,2 0 0,-1 0 0,1 0 0,-1 0 0,0 1 0,0-2 0,0 2 0,0-1 0,1 2 0,17 27 0,-15-23 0,19 34 0,25 62 0,14 27 0,-57-121 0,-2-4 0,0-1 0,0 1 0,-1-1 0,1 2 0,-1-2 0,0 2 0,-1-1 0,1 0 0,-1 0 0,0 1 0,0-1 0,0 1 0,0 10 0,-2-6-1365,1-1-5461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07:58:32.3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21 24575,'-1'0'0,"-1"0"0,1 0 0,-1 1 0,1-1 0,-1 0 0,1 1 0,-1-1 0,1 1 0,0 0 0,0 0 0,-1-1 0,1 1 0,0 0 0,0 1 0,-1-1 0,1 0 0,-1 1 0,1 0 0,0-1 0,-1 0 0,1 1 0,0-1 0,-1 0 0,1 0 0,-1 0 0,1-1 0,0 1 0,-1 0 0,-1 0 0,24 0 0,-17 0 0,0-1 0,0 1 0,0-1 0,-1 0 0,1 0 0,0-1 0,0 1 0,0-1 0,3-1 0,-7 2 0,0 0 0,0-1 0,0 1 0,1 0 0,-1 0 0,0 0 0,0 0 0,0 0 0,1 0 0,-1 0 0,0 0 0,0 0 0,0 0 0,0 0 0,1 0 0,-1 0 0,0 0 0,0 0 0,0 0 0,0 0 0,1 0 0,-1 0 0,0 0 0,0 0 0,0 0 0,1 0 0,-1 0 0,0 1 0,0-1 0,0 0 0,0 0 0,0 0 0,0 0 0,0 0 0,0 0 0,0 1 0,0-1 0,1 0 0,-1 0 0,0 0 0,0 0 0,0 1 0,0-1 0,0 0 0,0 0 0,0 0 0,0 0 0,0 1 0,0-1 0,0 0 0,0 0 0,0 0 0,0 1 0,-3 12 0,3-13 0,0 1 0,0-1 0,0 0 0,0 1 0,-1-1 0,1 0 0,0 1 0,0-1 0,-1 0 0,1 1 0,0-1 0,-1 0 0,1 1 0,0-1 0,-1 0 0,1 0 0,0 1 0,-1-1 0,1 0 0,0 0 0,-1 1 0,1-2 0,-1 1 0,1-1 0,0 1 0,-1-1 0,1 1 0,0-1 0,-1 1 0,1-1 0,0 1 0,-1-1 0,1 1 0,0-1 0,0 1 0,0-1 0,0 0 0,0 1 0,0-1 0,0 0 0,0 1 0,0-1 0,0 0 0,0 1 0,0-1 0,0-43 0,-13 66 0,3-1 0,8-17 0,11-17 0,-7 9 0,1 1 0,0-1 0,-1 1 0,1 0 0,5-4 0,-8 6 0,1 1 0,-1 0 0,0 0 0,1-1 0,-1 1 0,0 0 0,1 0 0,-1 0 0,0 0 0,1 0 0,-1-1 0,1 1 0,-1 0 0,0 0 0,1 0 0,-1 0 0,1 0 0,-1 0 0,0 0 0,0 0 0,1 1 0,-1-1 0,0 0 0,1 0 0,-1 0 0,0 0 0,1 0 0,-1 1 0,1 0 0,-1-1 0,1 1 0,-1 0 0,1 0 0,-1 0 0,0 1 0,1-1 0,-1 0 0,0 0 0,0 0 0,0 0 0,0 0 0,0 0 0,0 0 0,0 2 0,0-2 0,0 1 0,0-1 0,0 0 0,0 0 0,-1 1 0,1-1 0,0 0 0,-1 1 0,1-1 0,-1 0 0,1 0 0,-1 0 0,1 0 0,-1 1 0,0-1 0,0 0 0,1 0 0,-1 0 0,0 0 0,-2 1 0,2-2 0,0 0 0,1 0 0,-1 1 0,1-1 0,0 0 0,-1 0 0,0 0 0,0 1 0,1-1 0,-1 0 0,1 0 0,-1 0 0,0 0 0,0 0 0,1-1 0,-1 1 0,0 0 0,0 0 0,1 0 0,-1-1 0,1 1 0,0 0 0,-1 0 0,0 0 0,1-1 0,-1 1 0,1-1 0,-1 1 0,1-1 0,-1 1 0,1-1 0,-1 1 0,1-1 0,0 0 0,-1 1 0,1-1 0,0 0 0,-1-1 0,-1-1 0,1 0 0,0-1 0,0 1 0,0-1 0,0 1 0,0-5 0,-4-12 0,5 20 0,0-1 0,0 1 0,0 0 0,0-1 0,0 1 0,0 0 0,-1 0 0,1-1 0,0 1 0,0 0 0,-1 0 0,1 0 0,0-1 0,0 1 0,-1 0 0,1 0 0,0 0 0,0 0 0,-1 0 0,1 0 0,0-1 0,-1 1 0,1 0 0,0 0 0,-1 0 0,1 0 0,0 0 0,-1 0 0,1 0 0,0 0 0,-1 1 0,1-1 0,0 0 0,-1 0 0,1 0 0,0 0 0,0 0 0,0 0 0,-1 1 0,1-1 0,0 0 0,0 0 0,-1 0 0,1 1 0,0-1 0,0 0 0,0 0 0,0 1 0,0-1 0,-1 0 0,1 1 0,0-1 0,0 1 0,-14 17 0,12-15 0,-13 19 0,18-22 0,0-1 0,0 1 0,0 0 0,0 1 0,0-1 0,4 2 0,-4-2 0,45 5 0,-46-5 0,-1 0 0,1-1 0,-1 0 0,0 1 0,0-1 0,1 1 0,-2-1 0,2 0 0,-1 0 0,0 0 0,0 0 0,0 0 0,0 0 0,0 0 0,0 0 0,-1-1 0,1 1 0,-1 0 0,1 0 0,0-1 0,-1 1 0,1 0 0,-1-1 0,1 1 0,-1 0 0,0-1 0,0 1 0,0-1 0,0 1 0,0-1 0,0 0 0,0 1 0,0 0 0,0-1 0,-1 1 0,1-1 0,0 1 0,-1 0 0,0-1 0,0-1 0,0 2 0,0 0 0,-1 0 0,0 0 0,1 0 0,0 1 0,-1-1 0,1 1 0,-1-1 0,1 1 0,-1-1 0,0 1 0,-1 0 0,-24 0 0,19 0 0,7 0 0,-1 0 0,0 1 0,1-1 0,-1 1 0,1-1 0,0 1 0,-1 0 0,1 0 0,-1-1 0,1 1 0,0 0 0,-1 0 0,2 0 0,-2 1 0,1-2 0,0 2 0,0-1 0,0 0 0,0 1 0,0-1 0,0 1 0,0-1 0,1 1 0,0-1 0,-1 1 0,1-1 0,-1 1 0,1 2 0,-1-2 0,0 0 0,1 1 0,0-1 0,-1 0 0,1 0 0,0 0 0,0 1 0,0-1 0,0 0 0,1 0 0,-1 0 0,1 0 0,-1 1 0,1-2 0,0 1 0,-1 0 0,1 0 0,0 0 0,0 0 0,0 0 0,1 0 0,0 1 0,-1-2 0,1 0 0,-2 0 0,1 0 0,0-1 0,1 0 0,-1 1 0,0-1 0,0 1 0,0-1 0,1 1 0,-1-1 0,0 0 0,0 0 0,0 0 0,1 0 0,-1 0 0,1 0 0,-1 0 0,2-1 0,-2 1 0,0 0 0,-1-1 0,1 1 0,0 0 0,0-1 0,0 1 0,-1 0 0,1 0 0,0-1 0,-1 0 0,1 1 0,-1-1 0,1 1 0,-1-1 0,1 0 0,-1 0 0,1 1 0,-1-1 0,1 0 0,-1 0 0,1 0 0,-1 1 0,0-1 0,0 0 0,0 1 0,1-1 0,-1 0 0,0 0 0,0-2 0,0 1 0,0 0 0,0 0 0,0 0 0,0 0 0,-1 0 0,1 0 0,0 0 0,-1 0 0,0 0 0,-1-3 0,2 5 0,-1-1 0,1 1 0,-1-1 0,1 1 0,0 0 0,-1-1 0,1 1 0,-1-1 0,0 1 0,1 0 0,-1 0 0,0-1 0,1 1 0,-1 0 0,1 0 0,-1 0 0,0 0 0,1 0 0,-1 0 0,1 0 0,-1 0 0,0 0 0,1 0 0,-1 0 0,1 0 0,-1 1 0,1-1 0,-1 0 0,0 0 0,1 1 0,-1-1 0,0 0 0,1 1 0,-1-1 0,1 1 0,0-1 0,-1 1 0,-2 2 0,0-1 0,-1 2 0,2-2 0,-1 2 0,1-1 0,-1 0 0,-1 6 0,3-9 0,1 0 0,0 0 0,0 0 0,0 1 0,0-1 0,0 0 0,0 0 0,0 0 0,0 0 0,0 0 0,0 1 0,0-1 0,0 0 0,0 0 0,1 0 0,-1 0 0,0 0 0,0 0 0,0 0 0,0 0 0,0 0 0,0 1 0,0-1 0,0 0 0,0 0 0,0 0 0,1 0 0,-1 0 0,0 0 0,0 0 0,0 0 0,0 1 0,0-1 0,0 0 0,0 0 0,0 0 0,0 0 0,0 0 0,1 0 0,-1 0 0,9 0 0,6-4 0,23-18-1365,-35 21-5461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8D6EB-2321-4D52-AF70-FA1A2FACF03F}" type="datetime1">
              <a:rPr lang="es-ES" smtClean="0"/>
              <a:pPr/>
              <a:t>10/07/2023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4873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7279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1008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372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4290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5415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7554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4438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6460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7936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Marcador de contenid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Marcador de posición de imagen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Marcador de posición de imagen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posición de imagen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Grá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0" name="Grá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Grá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651517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652622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á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1" name="Grá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3" name="Grá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659332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7" name="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9" name="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de sección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Grá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5" name="Grá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6" name="Grá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Grá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Grá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y conteni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Grá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á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Grá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.xml"/><Relationship Id="rId39" Type="http://schemas.openxmlformats.org/officeDocument/2006/relationships/image" Target="../media/image13.svg"/><Relationship Id="rId3" Type="http://schemas.openxmlformats.org/officeDocument/2006/relationships/image" Target="../media/image7.png"/><Relationship Id="rId21" Type="http://schemas.openxmlformats.org/officeDocument/2006/relationships/image" Target="../media/image11.png"/><Relationship Id="rId34" Type="http://schemas.openxmlformats.org/officeDocument/2006/relationships/customXml" Target="../ink/ink7.xml"/><Relationship Id="rId42" Type="http://schemas.openxmlformats.org/officeDocument/2006/relationships/customXml" Target="../ink/ink9.xml"/><Relationship Id="rId47" Type="http://schemas.openxmlformats.org/officeDocument/2006/relationships/image" Target="../media/image24.svg"/><Relationship Id="rId25" Type="http://schemas.openxmlformats.org/officeDocument/2006/relationships/image" Target="../media/image14.png"/><Relationship Id="rId33" Type="http://schemas.openxmlformats.org/officeDocument/2006/relationships/image" Target="../media/image18.png"/><Relationship Id="rId38" Type="http://schemas.openxmlformats.org/officeDocument/2006/relationships/image" Target="../media/image12.png"/><Relationship Id="rId46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16.png"/><Relationship Id="rId41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24" Type="http://schemas.openxmlformats.org/officeDocument/2006/relationships/customXml" Target="../ink/ink2.xml"/><Relationship Id="rId32" Type="http://schemas.openxmlformats.org/officeDocument/2006/relationships/customXml" Target="../ink/ink6.xml"/><Relationship Id="rId37" Type="http://schemas.openxmlformats.org/officeDocument/2006/relationships/image" Target="../media/image20.png"/><Relationship Id="rId40" Type="http://schemas.openxmlformats.org/officeDocument/2006/relationships/image" Target="../media/image21.png"/><Relationship Id="rId45" Type="http://schemas.openxmlformats.org/officeDocument/2006/relationships/image" Target="../media/image26.png"/><Relationship Id="rId5" Type="http://schemas.openxmlformats.org/officeDocument/2006/relationships/customXml" Target="../ink/ink1.xml"/><Relationship Id="rId23" Type="http://schemas.openxmlformats.org/officeDocument/2006/relationships/image" Target="../media/image10.png"/><Relationship Id="rId28" Type="http://schemas.openxmlformats.org/officeDocument/2006/relationships/customXml" Target="../ink/ink4.xml"/><Relationship Id="rId36" Type="http://schemas.openxmlformats.org/officeDocument/2006/relationships/customXml" Target="../ink/ink8.xml"/><Relationship Id="rId31" Type="http://schemas.openxmlformats.org/officeDocument/2006/relationships/image" Target="../media/image17.png"/><Relationship Id="rId44" Type="http://schemas.openxmlformats.org/officeDocument/2006/relationships/customXml" Target="../ink/ink10.xml"/><Relationship Id="rId4" Type="http://schemas.openxmlformats.org/officeDocument/2006/relationships/image" Target="../media/image8.svg"/><Relationship Id="rId22" Type="http://schemas.openxmlformats.org/officeDocument/2006/relationships/image" Target="../media/image9.png"/><Relationship Id="rId27" Type="http://schemas.openxmlformats.org/officeDocument/2006/relationships/image" Target="../media/image15.png"/><Relationship Id="rId30" Type="http://schemas.openxmlformats.org/officeDocument/2006/relationships/customXml" Target="../ink/ink5.xml"/><Relationship Id="rId35" Type="http://schemas.openxmlformats.org/officeDocument/2006/relationships/image" Target="../media/image19.png"/><Relationship Id="rId43" Type="http://schemas.openxmlformats.org/officeDocument/2006/relationships/image" Target="../media/image25.png"/><Relationship Id="rId48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7" y="2271252"/>
            <a:ext cx="5844033" cy="1484670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s-ES" sz="5400" spc="400" dirty="0">
                <a:solidFill>
                  <a:schemeClr val="bg1"/>
                </a:solidFill>
              </a:rPr>
              <a:t>Introducción </a:t>
            </a:r>
            <a:r>
              <a:rPr lang="es-ES" sz="5400" spc="400" dirty="0" err="1">
                <a:solidFill>
                  <a:schemeClr val="bg1"/>
                </a:solidFill>
              </a:rPr>
              <a:t>c#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sz="2000" dirty="0">
                <a:solidFill>
                  <a:schemeClr val="bg1"/>
                </a:solidFill>
              </a:rPr>
              <a:t>Celia García </a:t>
            </a:r>
          </a:p>
          <a:p>
            <a:pPr rtl="0"/>
            <a:r>
              <a:rPr lang="es-ES" sz="2000" dirty="0">
                <a:solidFill>
                  <a:schemeClr val="bg1"/>
                </a:solidFill>
              </a:rPr>
              <a:t>Masterclass </a:t>
            </a:r>
            <a:r>
              <a:rPr lang="es-ES" dirty="0"/>
              <a:t>F5</a:t>
            </a:r>
            <a:endParaRPr lang="es-ES" sz="2000" dirty="0">
              <a:solidFill>
                <a:schemeClr val="bg1"/>
              </a:solidFill>
            </a:endParaRPr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ate Placeholder 4" hidden="1">
            <a:extLst>
              <a:ext uri="{FF2B5EF4-FFF2-40B4-BE49-F238E27FC236}">
                <a16:creationId xmlns:a16="http://schemas.microsoft.com/office/drawing/2014/main" id="{BB58C683-ACDE-CE20-902C-FD317BFF1EC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s-ES" noProof="0"/>
              <a:t>3/9/20XX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C81E1D61-0C38-F23D-76BD-BF33C259D615}"/>
              </a:ext>
            </a:extLst>
          </p:cNvPr>
          <p:cNvSpPr txBox="1">
            <a:spLocks/>
          </p:cNvSpPr>
          <p:nvPr/>
        </p:nvSpPr>
        <p:spPr>
          <a:xfrm>
            <a:off x="347176" y="328988"/>
            <a:ext cx="9190113" cy="408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</a:rPr>
              <a:t>    Introducción a C# - </a:t>
            </a:r>
            <a:r>
              <a:rPr lang="es-ES" dirty="0" err="1">
                <a:solidFill>
                  <a:schemeClr val="tx1"/>
                </a:solidFill>
              </a:rPr>
              <a:t>Backend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25" name="Gráfico 24" descr="Base de datos con relleno sólido">
            <a:extLst>
              <a:ext uri="{FF2B5EF4-FFF2-40B4-BE49-F238E27FC236}">
                <a16:creationId xmlns:a16="http://schemas.microsoft.com/office/drawing/2014/main" id="{8DF0EC04-B566-AA63-A775-A16889E7C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3640" y="4208014"/>
            <a:ext cx="914400" cy="914400"/>
          </a:xfrm>
          <a:prstGeom prst="rect">
            <a:avLst/>
          </a:prstGeom>
        </p:spPr>
      </p:pic>
      <p:grpSp>
        <p:nvGrpSpPr>
          <p:cNvPr id="45" name="Grupo 44">
            <a:extLst>
              <a:ext uri="{FF2B5EF4-FFF2-40B4-BE49-F238E27FC236}">
                <a16:creationId xmlns:a16="http://schemas.microsoft.com/office/drawing/2014/main" id="{6927C4DF-06E7-F214-ED3A-409A3BA2AF4C}"/>
              </a:ext>
            </a:extLst>
          </p:cNvPr>
          <p:cNvGrpSpPr/>
          <p:nvPr/>
        </p:nvGrpSpPr>
        <p:grpSpPr>
          <a:xfrm>
            <a:off x="670930" y="4309038"/>
            <a:ext cx="4433275" cy="1705753"/>
            <a:chOff x="1662725" y="2430025"/>
            <a:chExt cx="9280577" cy="357080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64BF8B1E-2566-FBBA-51AB-D72BB113988B}"/>
                    </a:ext>
                  </a:extLst>
                </p14:cNvPr>
                <p14:cNvContentPartPr/>
                <p14:nvPr/>
              </p14:nvContentPartPr>
              <p14:xfrm>
                <a:off x="6606360" y="3558600"/>
                <a:ext cx="360" cy="3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F60C150A-9923-D184-62DB-081C51F866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02040" y="355428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9849E348-6F8A-B1B9-50FB-3B3C153A5595}"/>
                </a:ext>
              </a:extLst>
            </p:cNvPr>
            <p:cNvGrpSpPr/>
            <p:nvPr/>
          </p:nvGrpSpPr>
          <p:grpSpPr>
            <a:xfrm flipH="1">
              <a:off x="1662725" y="2430025"/>
              <a:ext cx="9280577" cy="3570807"/>
              <a:chOff x="700759" y="2254429"/>
              <a:chExt cx="6997981" cy="2497010"/>
            </a:xfrm>
          </p:grpSpPr>
          <p:grpSp>
            <p:nvGrpSpPr>
              <p:cNvPr id="50" name="Grupo 49">
                <a:extLst>
                  <a:ext uri="{FF2B5EF4-FFF2-40B4-BE49-F238E27FC236}">
                    <a16:creationId xmlns:a16="http://schemas.microsoft.com/office/drawing/2014/main" id="{5945E1D9-6A86-454E-8C9D-D22C915B56C9}"/>
                  </a:ext>
                </a:extLst>
              </p:cNvPr>
              <p:cNvGrpSpPr/>
              <p:nvPr/>
            </p:nvGrpSpPr>
            <p:grpSpPr>
              <a:xfrm>
                <a:off x="3892458" y="3276871"/>
                <a:ext cx="1356360" cy="923699"/>
                <a:chOff x="2933700" y="3121456"/>
                <a:chExt cx="1356360" cy="923699"/>
              </a:xfrm>
            </p:grpSpPr>
            <p:pic>
              <p:nvPicPr>
                <p:cNvPr id="66" name="Imagen 65" descr="Empresario presentando">
                  <a:extLst>
                    <a:ext uri="{FF2B5EF4-FFF2-40B4-BE49-F238E27FC236}">
                      <a16:creationId xmlns:a16="http://schemas.microsoft.com/office/drawing/2014/main" id="{7F288154-DE28-9E5A-E9B4-7B1E0634AC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90" r="62036" b="86531"/>
                <a:stretch/>
              </p:blipFill>
              <p:spPr>
                <a:xfrm>
                  <a:off x="3611880" y="3121456"/>
                  <a:ext cx="678180" cy="923699"/>
                </a:xfrm>
                <a:prstGeom prst="rect">
                  <a:avLst/>
                </a:prstGeom>
              </p:spPr>
            </p:pic>
            <p:pic>
              <p:nvPicPr>
                <p:cNvPr id="67" name="Imagen 66" descr="Empresario presentando">
                  <a:extLst>
                    <a:ext uri="{FF2B5EF4-FFF2-40B4-BE49-F238E27FC236}">
                      <a16:creationId xmlns:a16="http://schemas.microsoft.com/office/drawing/2014/main" id="{8BA24BEF-AA4D-E27A-51B3-2FE586A320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90" r="62036" b="86547"/>
                <a:stretch/>
              </p:blipFill>
              <p:spPr>
                <a:xfrm flipH="1">
                  <a:off x="2933700" y="3122521"/>
                  <a:ext cx="678180" cy="922634"/>
                </a:xfrm>
                <a:prstGeom prst="rect">
                  <a:avLst/>
                </a:prstGeom>
              </p:spPr>
            </p:pic>
          </p:grpSp>
          <p:grpSp>
            <p:nvGrpSpPr>
              <p:cNvPr id="51" name="Grupo 50">
                <a:extLst>
                  <a:ext uri="{FF2B5EF4-FFF2-40B4-BE49-F238E27FC236}">
                    <a16:creationId xmlns:a16="http://schemas.microsoft.com/office/drawing/2014/main" id="{18C8AC31-12E6-1986-DF0A-CD5B465DE9F4}"/>
                  </a:ext>
                </a:extLst>
              </p:cNvPr>
              <p:cNvGrpSpPr/>
              <p:nvPr/>
            </p:nvGrpSpPr>
            <p:grpSpPr>
              <a:xfrm>
                <a:off x="6598080" y="3214079"/>
                <a:ext cx="1100660" cy="1524401"/>
                <a:chOff x="6598080" y="3214080"/>
                <a:chExt cx="779400" cy="10794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59" name="Entrada de lápiz 58">
                      <a:extLst>
                        <a:ext uri="{FF2B5EF4-FFF2-40B4-BE49-F238E27FC236}">
                          <a16:creationId xmlns:a16="http://schemas.microsoft.com/office/drawing/2014/main" id="{21171BC5-250C-9891-4366-9CE0103060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98080" y="3214080"/>
                    <a:ext cx="779400" cy="855360"/>
                  </p14:xfrm>
                </p:contentPart>
              </mc:Choice>
              <mc:Fallback xmlns="">
                <p:pic>
                  <p:nvPicPr>
                    <p:cNvPr id="45" name="Entrada de lápiz 44">
                      <a:extLst>
                        <a:ext uri="{FF2B5EF4-FFF2-40B4-BE49-F238E27FC236}">
                          <a16:creationId xmlns:a16="http://schemas.microsoft.com/office/drawing/2014/main" id="{5C3C3BE6-136C-47A6-760E-4AB98E107234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6595049" y="3211049"/>
                      <a:ext cx="785461" cy="8614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60" name="Entrada de lápiz 59">
                      <a:extLst>
                        <a:ext uri="{FF2B5EF4-FFF2-40B4-BE49-F238E27FC236}">
                          <a16:creationId xmlns:a16="http://schemas.microsoft.com/office/drawing/2014/main" id="{BD1BC325-D2C2-1E19-7A06-4BFD618A92F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67260" y="3413340"/>
                    <a:ext cx="86400" cy="87120"/>
                  </p14:xfrm>
                </p:contentPart>
              </mc:Choice>
              <mc:Fallback xmlns="">
                <p:pic>
                  <p:nvPicPr>
                    <p:cNvPr id="48" name="Entrada de lápiz 47">
                      <a:extLst>
                        <a:ext uri="{FF2B5EF4-FFF2-40B4-BE49-F238E27FC236}">
                          <a16:creationId xmlns:a16="http://schemas.microsoft.com/office/drawing/2014/main" id="{A8A239EF-98B0-02B8-D76E-ED921544157E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6765122" y="3411198"/>
                      <a:ext cx="90675" cy="914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61" name="Entrada de lápiz 60">
                      <a:extLst>
                        <a:ext uri="{FF2B5EF4-FFF2-40B4-BE49-F238E27FC236}">
                          <a16:creationId xmlns:a16="http://schemas.microsoft.com/office/drawing/2014/main" id="{ED41D8F4-AE3D-2CB7-0F8A-C72914ED684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8060" y="3788100"/>
                    <a:ext cx="153000" cy="86760"/>
                  </p14:xfrm>
                </p:contentPart>
              </mc:Choice>
              <mc:Fallback xmlns="">
                <p:pic>
                  <p:nvPicPr>
                    <p:cNvPr id="49" name="Entrada de lápiz 48">
                      <a:extLst>
                        <a:ext uri="{FF2B5EF4-FFF2-40B4-BE49-F238E27FC236}">
                          <a16:creationId xmlns:a16="http://schemas.microsoft.com/office/drawing/2014/main" id="{50BF94CF-7FA9-65FF-BDAB-14D5899ED6EA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6775918" y="3785953"/>
                      <a:ext cx="157285" cy="910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62" name="Entrada de lápiz 61">
                      <a:extLst>
                        <a:ext uri="{FF2B5EF4-FFF2-40B4-BE49-F238E27FC236}">
                          <a16:creationId xmlns:a16="http://schemas.microsoft.com/office/drawing/2014/main" id="{E53ADE9B-3DE2-AED2-D5CF-202B094356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07780" y="3416220"/>
                    <a:ext cx="38160" cy="126360"/>
                  </p14:xfrm>
                </p:contentPart>
              </mc:Choice>
              <mc:Fallback xmlns="">
                <p:pic>
                  <p:nvPicPr>
                    <p:cNvPr id="50" name="Entrada de lápiz 49">
                      <a:extLst>
                        <a:ext uri="{FF2B5EF4-FFF2-40B4-BE49-F238E27FC236}">
                          <a16:creationId xmlns:a16="http://schemas.microsoft.com/office/drawing/2014/main" id="{580CF5A8-31F2-F9BB-71A2-86FAA55023BB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6605620" y="3414081"/>
                      <a:ext cx="42480" cy="1306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63" name="Entrada de lápiz 62">
                      <a:extLst>
                        <a:ext uri="{FF2B5EF4-FFF2-40B4-BE49-F238E27FC236}">
                          <a16:creationId xmlns:a16="http://schemas.microsoft.com/office/drawing/2014/main" id="{D3BE30D9-8D31-D3FC-56CF-79D65B05E0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36580" y="3589020"/>
                    <a:ext cx="125280" cy="107640"/>
                  </p14:xfrm>
                </p:contentPart>
              </mc:Choice>
              <mc:Fallback xmlns="">
                <p:pic>
                  <p:nvPicPr>
                    <p:cNvPr id="59" name="Entrada de lápiz 58">
                      <a:extLst>
                        <a:ext uri="{FF2B5EF4-FFF2-40B4-BE49-F238E27FC236}">
                          <a16:creationId xmlns:a16="http://schemas.microsoft.com/office/drawing/2014/main" id="{BADD1B64-BC9C-B3D1-5BC4-A36B9506F39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6634438" y="3586878"/>
                      <a:ext cx="129563" cy="1119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64" name="Entrada de lápiz 63">
                      <a:extLst>
                        <a:ext uri="{FF2B5EF4-FFF2-40B4-BE49-F238E27FC236}">
                          <a16:creationId xmlns:a16="http://schemas.microsoft.com/office/drawing/2014/main" id="{1CF1749C-BAB7-C47D-D74B-E1B9AA327E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44420" y="4054860"/>
                    <a:ext cx="38880" cy="238680"/>
                  </p14:xfrm>
                </p:contentPart>
              </mc:Choice>
              <mc:Fallback xmlns="">
                <p:pic>
                  <p:nvPicPr>
                    <p:cNvPr id="75" name="Entrada de lápiz 74">
                      <a:extLst>
                        <a:ext uri="{FF2B5EF4-FFF2-40B4-BE49-F238E27FC236}">
                          <a16:creationId xmlns:a16="http://schemas.microsoft.com/office/drawing/2014/main" id="{F247D225-07FD-71CE-930E-CFFC4FD3EF87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7042270" y="4052718"/>
                      <a:ext cx="43180" cy="24296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65" name="Entrada de lápiz 64">
                      <a:extLst>
                        <a:ext uri="{FF2B5EF4-FFF2-40B4-BE49-F238E27FC236}">
                          <a16:creationId xmlns:a16="http://schemas.microsoft.com/office/drawing/2014/main" id="{9D9118EC-E128-99FA-383C-6152297970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6700" y="4068900"/>
                    <a:ext cx="84600" cy="163800"/>
                  </p14:xfrm>
                </p:contentPart>
              </mc:Choice>
              <mc:Fallback xmlns="">
                <p:pic>
                  <p:nvPicPr>
                    <p:cNvPr id="76" name="Entrada de lápiz 75">
                      <a:extLst>
                        <a:ext uri="{FF2B5EF4-FFF2-40B4-BE49-F238E27FC236}">
                          <a16:creationId xmlns:a16="http://schemas.microsoft.com/office/drawing/2014/main" id="{08B977BB-74A5-E224-966A-A36B90B5341B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6744558" y="4066756"/>
                      <a:ext cx="88884" cy="16808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52" name="Bocadillo: ovalado 51">
                <a:extLst>
                  <a:ext uri="{FF2B5EF4-FFF2-40B4-BE49-F238E27FC236}">
                    <a16:creationId xmlns:a16="http://schemas.microsoft.com/office/drawing/2014/main" id="{DCB3E8E4-EA09-FB8C-A73B-B21E3817DF79}"/>
                  </a:ext>
                </a:extLst>
              </p:cNvPr>
              <p:cNvSpPr/>
              <p:nvPr/>
            </p:nvSpPr>
            <p:spPr>
              <a:xfrm flipH="1">
                <a:off x="2464629" y="2824761"/>
                <a:ext cx="1330650" cy="794139"/>
              </a:xfrm>
              <a:prstGeom prst="wedgeEllipseCallout">
                <a:avLst>
                  <a:gd name="adj1" fmla="val -38861"/>
                  <a:gd name="adj2" fmla="val 69521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800" dirty="0">
                    <a:solidFill>
                      <a:schemeClr val="tx1"/>
                    </a:solidFill>
                  </a:rPr>
                  <a:t>0101 010 0</a:t>
                </a:r>
              </a:p>
              <a:p>
                <a:pPr algn="ctr"/>
                <a:r>
                  <a:rPr lang="es-ES" sz="800" dirty="0">
                    <a:solidFill>
                      <a:schemeClr val="tx1"/>
                    </a:solidFill>
                  </a:rPr>
                  <a:t>1010 011 0</a:t>
                </a:r>
              </a:p>
            </p:txBody>
          </p:sp>
          <p:sp>
            <p:nvSpPr>
              <p:cNvPr id="53" name="Bocadillo: ovalado 52">
                <a:extLst>
                  <a:ext uri="{FF2B5EF4-FFF2-40B4-BE49-F238E27FC236}">
                    <a16:creationId xmlns:a16="http://schemas.microsoft.com/office/drawing/2014/main" id="{D9EDC4DB-D6CD-CE81-D66B-A25971D7C9CD}"/>
                  </a:ext>
                </a:extLst>
              </p:cNvPr>
              <p:cNvSpPr/>
              <p:nvPr/>
            </p:nvSpPr>
            <p:spPr>
              <a:xfrm flipH="1">
                <a:off x="4893669" y="2254429"/>
                <a:ext cx="1774370" cy="1207930"/>
              </a:xfrm>
              <a:prstGeom prst="wedgeEllipseCallout">
                <a:avLst>
                  <a:gd name="adj1" fmla="val -38861"/>
                  <a:gd name="adj2" fmla="val 69521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800" dirty="0" err="1">
                    <a:solidFill>
                      <a:schemeClr val="tx1"/>
                    </a:solidFill>
                  </a:rPr>
                  <a:t>Tap-tap</a:t>
                </a:r>
                <a:r>
                  <a:rPr lang="es-ES" sz="800" dirty="0">
                    <a:solidFill>
                      <a:schemeClr val="tx1"/>
                    </a:solidFill>
                  </a:rPr>
                  <a:t> </a:t>
                </a:r>
                <a:r>
                  <a:rPr lang="es-ES" sz="800" dirty="0" err="1">
                    <a:solidFill>
                      <a:schemeClr val="tx1"/>
                    </a:solidFill>
                  </a:rPr>
                  <a:t>tap</a:t>
                </a:r>
                <a:r>
                  <a:rPr lang="es-ES" sz="800" dirty="0">
                    <a:solidFill>
                      <a:schemeClr val="tx1"/>
                    </a:solidFill>
                  </a:rPr>
                  <a:t>…</a:t>
                </a:r>
              </a:p>
              <a:p>
                <a:pPr algn="ctr"/>
                <a:r>
                  <a:rPr lang="es-ES" sz="800" dirty="0" err="1">
                    <a:solidFill>
                      <a:schemeClr val="tx1"/>
                    </a:solidFill>
                  </a:rPr>
                  <a:t>Click-click</a:t>
                </a:r>
                <a:r>
                  <a:rPr lang="es-ES" sz="800" dirty="0">
                    <a:solidFill>
                      <a:schemeClr val="tx1"/>
                    </a:solidFill>
                  </a:rPr>
                  <a:t>! *</a:t>
                </a:r>
                <a:r>
                  <a:rPr lang="es-ES" sz="800" dirty="0" err="1">
                    <a:solidFill>
                      <a:schemeClr val="tx1"/>
                    </a:solidFill>
                  </a:rPr>
                  <a:t>Smashes</a:t>
                </a:r>
                <a:r>
                  <a:rPr lang="es-ES" sz="800" dirty="0">
                    <a:solidFill>
                      <a:schemeClr val="tx1"/>
                    </a:solidFill>
                  </a:rPr>
                  <a:t> </a:t>
                </a:r>
                <a:r>
                  <a:rPr lang="es-ES" sz="800" dirty="0" err="1">
                    <a:solidFill>
                      <a:schemeClr val="tx1"/>
                    </a:solidFill>
                  </a:rPr>
                  <a:t>keyboard</a:t>
                </a:r>
                <a:endParaRPr lang="es-E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upo 53">
                <a:extLst>
                  <a:ext uri="{FF2B5EF4-FFF2-40B4-BE49-F238E27FC236}">
                    <a16:creationId xmlns:a16="http://schemas.microsoft.com/office/drawing/2014/main" id="{CB84637D-B03F-BCF4-ED86-635BA2F06E68}"/>
                  </a:ext>
                </a:extLst>
              </p:cNvPr>
              <p:cNvGrpSpPr/>
              <p:nvPr/>
            </p:nvGrpSpPr>
            <p:grpSpPr>
              <a:xfrm>
                <a:off x="700759" y="2824761"/>
                <a:ext cx="1926678" cy="1926678"/>
                <a:chOff x="1234240" y="3026026"/>
                <a:chExt cx="914400" cy="914400"/>
              </a:xfrm>
            </p:grpSpPr>
            <p:pic>
              <p:nvPicPr>
                <p:cNvPr id="55" name="Gráfico 54" descr="Engranajes con relleno sólido">
                  <a:extLst>
                    <a:ext uri="{FF2B5EF4-FFF2-40B4-BE49-F238E27FC236}">
                      <a16:creationId xmlns:a16="http://schemas.microsoft.com/office/drawing/2014/main" id="{F8D31070-7CBB-61C7-B518-623061924C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9981" y="3276871"/>
                  <a:ext cx="292085" cy="292085"/>
                </a:xfrm>
                <a:prstGeom prst="rect">
                  <a:avLst/>
                </a:prstGeom>
              </p:spPr>
            </p:pic>
            <p:grpSp>
              <p:nvGrpSpPr>
                <p:cNvPr id="56" name="Grupo 55">
                  <a:extLst>
                    <a:ext uri="{FF2B5EF4-FFF2-40B4-BE49-F238E27FC236}">
                      <a16:creationId xmlns:a16="http://schemas.microsoft.com/office/drawing/2014/main" id="{B87A68A7-1623-2929-902D-13AEDF786FE5}"/>
                    </a:ext>
                  </a:extLst>
                </p:cNvPr>
                <p:cNvGrpSpPr/>
                <p:nvPr/>
              </p:nvGrpSpPr>
              <p:grpSpPr>
                <a:xfrm>
                  <a:off x="1234240" y="3026026"/>
                  <a:ext cx="914400" cy="914400"/>
                  <a:chOff x="954227" y="3696660"/>
                  <a:chExt cx="914400" cy="914400"/>
                </a:xfrm>
              </p:grpSpPr>
              <p:pic>
                <p:nvPicPr>
                  <p:cNvPr id="57" name="Gráfico 56" descr="Portátil con relleno sólido">
                    <a:extLst>
                      <a:ext uri="{FF2B5EF4-FFF2-40B4-BE49-F238E27FC236}">
                        <a16:creationId xmlns:a16="http://schemas.microsoft.com/office/drawing/2014/main" id="{6C99F4F1-22EB-F294-C8B6-817942D72C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4227" y="3696660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58" name="Gráfico 57" descr="Engranajes con relleno sólido">
                    <a:extLst>
                      <a:ext uri="{FF2B5EF4-FFF2-40B4-BE49-F238E27FC236}">
                        <a16:creationId xmlns:a16="http://schemas.microsoft.com/office/drawing/2014/main" id="{7148C430-321C-FBD4-88CF-FBA157CD9B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40797" y="3955188"/>
                    <a:ext cx="292085" cy="292085"/>
                  </a:xfrm>
                  <a:prstGeom prst="rect">
                    <a:avLst/>
                  </a:prstGeom>
                </p:spPr>
              </p:pic>
            </p:grpSp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C1A7C537-15D7-C0CC-4138-AF4AB206C3F4}"/>
                    </a:ext>
                  </a:extLst>
                </p14:cNvPr>
                <p14:cNvContentPartPr/>
                <p14:nvPr/>
              </p14:nvContentPartPr>
              <p14:xfrm flipH="1">
                <a:off x="2696116" y="4221163"/>
                <a:ext cx="75910" cy="67955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ABB05D71-6BE0-D767-85F6-44F04D20F75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 flipH="1">
                  <a:off x="2691799" y="4216825"/>
                  <a:ext cx="84544" cy="766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F4E33C47-ABBD-051D-5865-9C9DD5459170}"/>
                    </a:ext>
                  </a:extLst>
                </p14:cNvPr>
                <p14:cNvContentPartPr/>
                <p14:nvPr/>
              </p14:nvContentPartPr>
              <p14:xfrm flipH="1">
                <a:off x="3068499" y="4295436"/>
                <a:ext cx="51562" cy="85459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5DE990BA-49A8-33F4-5447-931C81EE159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 flipH="1">
                  <a:off x="3064142" y="4291127"/>
                  <a:ext cx="60277" cy="9407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2" name="Title 1">
            <a:extLst>
              <a:ext uri="{FF2B5EF4-FFF2-40B4-BE49-F238E27FC236}">
                <a16:creationId xmlns:a16="http://schemas.microsoft.com/office/drawing/2014/main" id="{59C8868F-6547-D01A-9EA8-4D9D8FDC8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614" y="2985864"/>
            <a:ext cx="763477" cy="537326"/>
          </a:xfrm>
        </p:spPr>
        <p:txBody>
          <a:bodyPr>
            <a:noAutofit/>
          </a:bodyPr>
          <a:lstStyle/>
          <a:p>
            <a:r>
              <a:rPr lang="en-US" sz="2400" dirty="0"/>
              <a:t>API</a:t>
            </a:r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10496B5C-C66A-2F9A-A3F6-A38F0829274E}"/>
              </a:ext>
            </a:extLst>
          </p:cNvPr>
          <p:cNvSpPr txBox="1"/>
          <p:nvPr/>
        </p:nvSpPr>
        <p:spPr>
          <a:xfrm>
            <a:off x="628162" y="3641418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Application</a:t>
            </a:r>
            <a:endParaRPr lang="es-ES" dirty="0"/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69C939E9-FC98-5D41-6857-8C66FB951659}"/>
              </a:ext>
            </a:extLst>
          </p:cNvPr>
          <p:cNvSpPr txBox="1"/>
          <p:nvPr/>
        </p:nvSpPr>
        <p:spPr>
          <a:xfrm>
            <a:off x="2116448" y="3641418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programming</a:t>
            </a:r>
            <a:endParaRPr lang="es-ES" dirty="0"/>
          </a:p>
        </p:txBody>
      </p: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2382DF50-CB75-F892-3D75-066C6F5495C3}"/>
              </a:ext>
            </a:extLst>
          </p:cNvPr>
          <p:cNvSpPr txBox="1"/>
          <p:nvPr/>
        </p:nvSpPr>
        <p:spPr>
          <a:xfrm>
            <a:off x="3984784" y="366475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interface</a:t>
            </a:r>
          </a:p>
        </p:txBody>
      </p: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B109F58E-D2AC-3CC1-6264-1C2A738C8760}"/>
              </a:ext>
            </a:extLst>
          </p:cNvPr>
          <p:cNvGrpSpPr/>
          <p:nvPr/>
        </p:nvGrpSpPr>
        <p:grpSpPr>
          <a:xfrm>
            <a:off x="6442414" y="1030618"/>
            <a:ext cx="1625126" cy="971392"/>
            <a:chOff x="6757243" y="1050365"/>
            <a:chExt cx="1625126" cy="971392"/>
          </a:xfrm>
        </p:grpSpPr>
        <p:grpSp>
          <p:nvGrpSpPr>
            <p:cNvPr id="124" name="Gráfico 120" descr="Internet contorno">
              <a:extLst>
                <a:ext uri="{FF2B5EF4-FFF2-40B4-BE49-F238E27FC236}">
                  <a16:creationId xmlns:a16="http://schemas.microsoft.com/office/drawing/2014/main" id="{6C2EDAC0-1088-5B91-5933-FC72F366494A}"/>
                </a:ext>
              </a:extLst>
            </p:cNvPr>
            <p:cNvGrpSpPr/>
            <p:nvPr/>
          </p:nvGrpSpPr>
          <p:grpSpPr>
            <a:xfrm>
              <a:off x="6757243" y="1050365"/>
              <a:ext cx="1625126" cy="971392"/>
              <a:chOff x="6749977" y="1072807"/>
              <a:chExt cx="1625126" cy="971392"/>
            </a:xfrm>
            <a:solidFill>
              <a:srgbClr val="000000"/>
            </a:solidFill>
          </p:grpSpPr>
          <p:sp>
            <p:nvSpPr>
              <p:cNvPr id="125" name="Forma libre: forma 124">
                <a:extLst>
                  <a:ext uri="{FF2B5EF4-FFF2-40B4-BE49-F238E27FC236}">
                    <a16:creationId xmlns:a16="http://schemas.microsoft.com/office/drawing/2014/main" id="{FF6EF854-7036-E8C1-17F6-10B2E6AFC0D9}"/>
                  </a:ext>
                </a:extLst>
              </p:cNvPr>
              <p:cNvSpPr/>
              <p:nvPr/>
            </p:nvSpPr>
            <p:spPr>
              <a:xfrm>
                <a:off x="7050274" y="1161154"/>
                <a:ext cx="1024533" cy="636061"/>
              </a:xfrm>
              <a:custGeom>
                <a:avLst/>
                <a:gdLst>
                  <a:gd name="connsiteX0" fmla="*/ 1024464 w 1024533"/>
                  <a:gd name="connsiteY0" fmla="*/ 635751 h 636061"/>
                  <a:gd name="connsiteX1" fmla="*/ 1024533 w 1024533"/>
                  <a:gd name="connsiteY1" fmla="*/ 0 h 636061"/>
                  <a:gd name="connsiteX2" fmla="*/ 0 w 1024533"/>
                  <a:gd name="connsiteY2" fmla="*/ 0 h 636061"/>
                  <a:gd name="connsiteX3" fmla="*/ 0 w 1024533"/>
                  <a:gd name="connsiteY3" fmla="*/ 636062 h 636061"/>
                  <a:gd name="connsiteX4" fmla="*/ 35327 w 1024533"/>
                  <a:gd name="connsiteY4" fmla="*/ 35327 h 636061"/>
                  <a:gd name="connsiteX5" fmla="*/ 989206 w 1024533"/>
                  <a:gd name="connsiteY5" fmla="*/ 35327 h 636061"/>
                  <a:gd name="connsiteX6" fmla="*/ 989137 w 1024533"/>
                  <a:gd name="connsiteY6" fmla="*/ 600433 h 636061"/>
                  <a:gd name="connsiteX7" fmla="*/ 35327 w 1024533"/>
                  <a:gd name="connsiteY7" fmla="*/ 600723 h 63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4533" h="636061">
                    <a:moveTo>
                      <a:pt x="1024464" y="635751"/>
                    </a:moveTo>
                    <a:lnTo>
                      <a:pt x="1024533" y="0"/>
                    </a:lnTo>
                    <a:lnTo>
                      <a:pt x="0" y="0"/>
                    </a:lnTo>
                    <a:lnTo>
                      <a:pt x="0" y="636062"/>
                    </a:lnTo>
                    <a:close/>
                    <a:moveTo>
                      <a:pt x="35327" y="35327"/>
                    </a:moveTo>
                    <a:lnTo>
                      <a:pt x="989206" y="35327"/>
                    </a:lnTo>
                    <a:lnTo>
                      <a:pt x="989137" y="600433"/>
                    </a:lnTo>
                    <a:lnTo>
                      <a:pt x="35327" y="600723"/>
                    </a:lnTo>
                    <a:close/>
                  </a:path>
                </a:pathLst>
              </a:custGeom>
              <a:solidFill>
                <a:srgbClr val="000000"/>
              </a:solidFill>
              <a:ln w="176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6" name="Forma libre: forma 125">
                <a:extLst>
                  <a:ext uri="{FF2B5EF4-FFF2-40B4-BE49-F238E27FC236}">
                    <a16:creationId xmlns:a16="http://schemas.microsoft.com/office/drawing/2014/main" id="{845BBA35-FB33-677D-5AC5-8BC533D14A27}"/>
                  </a:ext>
                </a:extLst>
              </p:cNvPr>
              <p:cNvSpPr/>
              <p:nvPr/>
            </p:nvSpPr>
            <p:spPr>
              <a:xfrm>
                <a:off x="6961957" y="1072807"/>
                <a:ext cx="1201167" cy="795093"/>
              </a:xfrm>
              <a:custGeom>
                <a:avLst/>
                <a:gdLst>
                  <a:gd name="connsiteX0" fmla="*/ 35327 w 1201167"/>
                  <a:gd name="connsiteY0" fmla="*/ 70654 h 795093"/>
                  <a:gd name="connsiteX1" fmla="*/ 70654 w 1201167"/>
                  <a:gd name="connsiteY1" fmla="*/ 35327 h 795093"/>
                  <a:gd name="connsiteX2" fmla="*/ 1130514 w 1201167"/>
                  <a:gd name="connsiteY2" fmla="*/ 35327 h 795093"/>
                  <a:gd name="connsiteX3" fmla="*/ 1165841 w 1201167"/>
                  <a:gd name="connsiteY3" fmla="*/ 70654 h 795093"/>
                  <a:gd name="connsiteX4" fmla="*/ 1165841 w 1201167"/>
                  <a:gd name="connsiteY4" fmla="*/ 795093 h 795093"/>
                  <a:gd name="connsiteX5" fmla="*/ 1201168 w 1201167"/>
                  <a:gd name="connsiteY5" fmla="*/ 795093 h 795093"/>
                  <a:gd name="connsiteX6" fmla="*/ 1201168 w 1201167"/>
                  <a:gd name="connsiteY6" fmla="*/ 70654 h 795093"/>
                  <a:gd name="connsiteX7" fmla="*/ 1130514 w 1201167"/>
                  <a:gd name="connsiteY7" fmla="*/ 0 h 795093"/>
                  <a:gd name="connsiteX8" fmla="*/ 70654 w 1201167"/>
                  <a:gd name="connsiteY8" fmla="*/ 0 h 795093"/>
                  <a:gd name="connsiteX9" fmla="*/ 0 w 1201167"/>
                  <a:gd name="connsiteY9" fmla="*/ 70654 h 795093"/>
                  <a:gd name="connsiteX10" fmla="*/ 0 w 1201167"/>
                  <a:gd name="connsiteY10" fmla="*/ 795093 h 795093"/>
                  <a:gd name="connsiteX11" fmla="*/ 35327 w 1201167"/>
                  <a:gd name="connsiteY11" fmla="*/ 795093 h 79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01167" h="795093">
                    <a:moveTo>
                      <a:pt x="35327" y="70654"/>
                    </a:moveTo>
                    <a:cubicBezTo>
                      <a:pt x="35350" y="51153"/>
                      <a:pt x="51153" y="35350"/>
                      <a:pt x="70654" y="35327"/>
                    </a:cubicBezTo>
                    <a:lnTo>
                      <a:pt x="1130514" y="35327"/>
                    </a:lnTo>
                    <a:cubicBezTo>
                      <a:pt x="1150014" y="35352"/>
                      <a:pt x="1165816" y="51153"/>
                      <a:pt x="1165841" y="70654"/>
                    </a:cubicBezTo>
                    <a:lnTo>
                      <a:pt x="1165841" y="795093"/>
                    </a:lnTo>
                    <a:lnTo>
                      <a:pt x="1201168" y="795093"/>
                    </a:lnTo>
                    <a:lnTo>
                      <a:pt x="1201168" y="70654"/>
                    </a:lnTo>
                    <a:cubicBezTo>
                      <a:pt x="1201127" y="31649"/>
                      <a:pt x="1169518" y="41"/>
                      <a:pt x="1130514" y="0"/>
                    </a:cubicBezTo>
                    <a:lnTo>
                      <a:pt x="70654" y="0"/>
                    </a:lnTo>
                    <a:cubicBezTo>
                      <a:pt x="31649" y="41"/>
                      <a:pt x="41" y="31649"/>
                      <a:pt x="0" y="70654"/>
                    </a:cubicBezTo>
                    <a:lnTo>
                      <a:pt x="0" y="795093"/>
                    </a:lnTo>
                    <a:lnTo>
                      <a:pt x="35327" y="795093"/>
                    </a:lnTo>
                    <a:close/>
                  </a:path>
                </a:pathLst>
              </a:custGeom>
              <a:solidFill>
                <a:srgbClr val="000000"/>
              </a:solidFill>
              <a:ln w="176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7" name="Forma libre: forma 126">
                <a:extLst>
                  <a:ext uri="{FF2B5EF4-FFF2-40B4-BE49-F238E27FC236}">
                    <a16:creationId xmlns:a16="http://schemas.microsoft.com/office/drawing/2014/main" id="{0B39EA32-7F46-F98F-D8F7-B64AD3A8591A}"/>
                  </a:ext>
                </a:extLst>
              </p:cNvPr>
              <p:cNvSpPr/>
              <p:nvPr/>
            </p:nvSpPr>
            <p:spPr>
              <a:xfrm>
                <a:off x="6749977" y="1920555"/>
                <a:ext cx="1625126" cy="123644"/>
              </a:xfrm>
              <a:custGeom>
                <a:avLst/>
                <a:gdLst>
                  <a:gd name="connsiteX0" fmla="*/ 900889 w 1625126"/>
                  <a:gd name="connsiteY0" fmla="*/ 0 h 123644"/>
                  <a:gd name="connsiteX1" fmla="*/ 900889 w 1625126"/>
                  <a:gd name="connsiteY1" fmla="*/ 35327 h 123644"/>
                  <a:gd name="connsiteX2" fmla="*/ 724238 w 1625126"/>
                  <a:gd name="connsiteY2" fmla="*/ 35327 h 123644"/>
                  <a:gd name="connsiteX3" fmla="*/ 724238 w 1625126"/>
                  <a:gd name="connsiteY3" fmla="*/ 0 h 123644"/>
                  <a:gd name="connsiteX4" fmla="*/ 0 w 1625126"/>
                  <a:gd name="connsiteY4" fmla="*/ 0 h 123644"/>
                  <a:gd name="connsiteX5" fmla="*/ 0 w 1625126"/>
                  <a:gd name="connsiteY5" fmla="*/ 35309 h 123644"/>
                  <a:gd name="connsiteX6" fmla="*/ 88317 w 1625126"/>
                  <a:gd name="connsiteY6" fmla="*/ 123644 h 123644"/>
                  <a:gd name="connsiteX7" fmla="*/ 1536792 w 1625126"/>
                  <a:gd name="connsiteY7" fmla="*/ 123644 h 123644"/>
                  <a:gd name="connsiteX8" fmla="*/ 1625127 w 1625126"/>
                  <a:gd name="connsiteY8" fmla="*/ 35309 h 123644"/>
                  <a:gd name="connsiteX9" fmla="*/ 1625127 w 1625126"/>
                  <a:gd name="connsiteY9" fmla="*/ 0 h 123644"/>
                  <a:gd name="connsiteX10" fmla="*/ 1536792 w 1625126"/>
                  <a:gd name="connsiteY10" fmla="*/ 88317 h 123644"/>
                  <a:gd name="connsiteX11" fmla="*/ 88317 w 1625126"/>
                  <a:gd name="connsiteY11" fmla="*/ 88317 h 123644"/>
                  <a:gd name="connsiteX12" fmla="*/ 35327 w 1625126"/>
                  <a:gd name="connsiteY12" fmla="*/ 35327 h 123644"/>
                  <a:gd name="connsiteX13" fmla="*/ 688911 w 1625126"/>
                  <a:gd name="connsiteY13" fmla="*/ 35327 h 123644"/>
                  <a:gd name="connsiteX14" fmla="*/ 721880 w 1625126"/>
                  <a:gd name="connsiteY14" fmla="*/ 70654 h 123644"/>
                  <a:gd name="connsiteX15" fmla="*/ 724238 w 1625126"/>
                  <a:gd name="connsiteY15" fmla="*/ 70654 h 123644"/>
                  <a:gd name="connsiteX16" fmla="*/ 900889 w 1625126"/>
                  <a:gd name="connsiteY16" fmla="*/ 70654 h 123644"/>
                  <a:gd name="connsiteX17" fmla="*/ 936216 w 1625126"/>
                  <a:gd name="connsiteY17" fmla="*/ 37685 h 123644"/>
                  <a:gd name="connsiteX18" fmla="*/ 936216 w 1625126"/>
                  <a:gd name="connsiteY18" fmla="*/ 35327 h 123644"/>
                  <a:gd name="connsiteX19" fmla="*/ 1589800 w 1625126"/>
                  <a:gd name="connsiteY19" fmla="*/ 35327 h 123644"/>
                  <a:gd name="connsiteX20" fmla="*/ 1536792 w 1625126"/>
                  <a:gd name="connsiteY20" fmla="*/ 88317 h 123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25126" h="123644">
                    <a:moveTo>
                      <a:pt x="900889" y="0"/>
                    </a:moveTo>
                    <a:lnTo>
                      <a:pt x="900889" y="35327"/>
                    </a:lnTo>
                    <a:lnTo>
                      <a:pt x="724238" y="35327"/>
                    </a:lnTo>
                    <a:lnTo>
                      <a:pt x="724238" y="0"/>
                    </a:lnTo>
                    <a:lnTo>
                      <a:pt x="0" y="0"/>
                    </a:lnTo>
                    <a:lnTo>
                      <a:pt x="0" y="35309"/>
                    </a:lnTo>
                    <a:cubicBezTo>
                      <a:pt x="52" y="84068"/>
                      <a:pt x="39560" y="123583"/>
                      <a:pt x="88317" y="123644"/>
                    </a:cubicBezTo>
                    <a:lnTo>
                      <a:pt x="1536792" y="123644"/>
                    </a:lnTo>
                    <a:cubicBezTo>
                      <a:pt x="1585555" y="123591"/>
                      <a:pt x="1625074" y="84073"/>
                      <a:pt x="1625127" y="35309"/>
                    </a:cubicBezTo>
                    <a:lnTo>
                      <a:pt x="1625127" y="0"/>
                    </a:lnTo>
                    <a:close/>
                    <a:moveTo>
                      <a:pt x="1536792" y="88317"/>
                    </a:moveTo>
                    <a:lnTo>
                      <a:pt x="88317" y="88317"/>
                    </a:lnTo>
                    <a:cubicBezTo>
                      <a:pt x="59067" y="88280"/>
                      <a:pt x="35365" y="64578"/>
                      <a:pt x="35327" y="35327"/>
                    </a:cubicBezTo>
                    <a:lnTo>
                      <a:pt x="688911" y="35327"/>
                    </a:lnTo>
                    <a:cubicBezTo>
                      <a:pt x="688259" y="54186"/>
                      <a:pt x="703021" y="70002"/>
                      <a:pt x="721880" y="70654"/>
                    </a:cubicBezTo>
                    <a:cubicBezTo>
                      <a:pt x="722666" y="70680"/>
                      <a:pt x="723452" y="70680"/>
                      <a:pt x="724238" y="70654"/>
                    </a:cubicBezTo>
                    <a:lnTo>
                      <a:pt x="900889" y="70654"/>
                    </a:lnTo>
                    <a:cubicBezTo>
                      <a:pt x="919748" y="71306"/>
                      <a:pt x="935564" y="56544"/>
                      <a:pt x="936216" y="37685"/>
                    </a:cubicBezTo>
                    <a:cubicBezTo>
                      <a:pt x="936242" y="36899"/>
                      <a:pt x="936242" y="36113"/>
                      <a:pt x="936216" y="35327"/>
                    </a:cubicBezTo>
                    <a:lnTo>
                      <a:pt x="1589800" y="35327"/>
                    </a:lnTo>
                    <a:cubicBezTo>
                      <a:pt x="1589754" y="64581"/>
                      <a:pt x="1566044" y="88280"/>
                      <a:pt x="1536792" y="883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76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34" name="CuadroTexto 133">
              <a:extLst>
                <a:ext uri="{FF2B5EF4-FFF2-40B4-BE49-F238E27FC236}">
                  <a16:creationId xmlns:a16="http://schemas.microsoft.com/office/drawing/2014/main" id="{15776CAF-DBF1-A106-8B89-CF941FE68616}"/>
                </a:ext>
              </a:extLst>
            </p:cNvPr>
            <p:cNvSpPr txBox="1"/>
            <p:nvPr/>
          </p:nvSpPr>
          <p:spPr>
            <a:xfrm>
              <a:off x="7097107" y="1164841"/>
              <a:ext cx="95731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 err="1"/>
                <a:t>My</a:t>
              </a:r>
              <a:r>
                <a:rPr lang="es-ES" sz="800" dirty="0"/>
                <a:t> </a:t>
              </a:r>
              <a:r>
                <a:rPr lang="es-ES" sz="800" dirty="0" err="1"/>
                <a:t>fave</a:t>
              </a:r>
              <a:r>
                <a:rPr lang="es-ES" sz="800" dirty="0"/>
                <a:t> </a:t>
              </a:r>
              <a:r>
                <a:rPr lang="es-ES" sz="800" dirty="0" err="1"/>
                <a:t>Images</a:t>
              </a:r>
              <a:endParaRPr lang="es-ES" sz="800" dirty="0"/>
            </a:p>
          </p:txBody>
        </p:sp>
        <p:sp>
          <p:nvSpPr>
            <p:cNvPr id="135" name="Rectángulo 134">
              <a:extLst>
                <a:ext uri="{FF2B5EF4-FFF2-40B4-BE49-F238E27FC236}">
                  <a16:creationId xmlns:a16="http://schemas.microsoft.com/office/drawing/2014/main" id="{0369C0A5-99A5-4AE7-B8A6-C579C5CCE70A}"/>
                </a:ext>
              </a:extLst>
            </p:cNvPr>
            <p:cNvSpPr/>
            <p:nvPr/>
          </p:nvSpPr>
          <p:spPr>
            <a:xfrm>
              <a:off x="7143642" y="1370868"/>
              <a:ext cx="149739" cy="1013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" name="Rectángulo 135">
              <a:extLst>
                <a:ext uri="{FF2B5EF4-FFF2-40B4-BE49-F238E27FC236}">
                  <a16:creationId xmlns:a16="http://schemas.microsoft.com/office/drawing/2014/main" id="{C80E5A1F-9CA9-68FA-0CC3-0DC86491C046}"/>
                </a:ext>
              </a:extLst>
            </p:cNvPr>
            <p:cNvSpPr/>
            <p:nvPr/>
          </p:nvSpPr>
          <p:spPr>
            <a:xfrm>
              <a:off x="7373391" y="1365011"/>
              <a:ext cx="149739" cy="1013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" name="Rectángulo 136">
              <a:extLst>
                <a:ext uri="{FF2B5EF4-FFF2-40B4-BE49-F238E27FC236}">
                  <a16:creationId xmlns:a16="http://schemas.microsoft.com/office/drawing/2014/main" id="{02045CF1-17B7-5D23-DCD9-9045F11AD425}"/>
                </a:ext>
              </a:extLst>
            </p:cNvPr>
            <p:cNvSpPr/>
            <p:nvPr/>
          </p:nvSpPr>
          <p:spPr>
            <a:xfrm>
              <a:off x="7601172" y="1365010"/>
              <a:ext cx="149739" cy="1013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" name="Rectángulo 137">
              <a:extLst>
                <a:ext uri="{FF2B5EF4-FFF2-40B4-BE49-F238E27FC236}">
                  <a16:creationId xmlns:a16="http://schemas.microsoft.com/office/drawing/2014/main" id="{0F77D03A-C918-2A86-BD15-5709B450EBF8}"/>
                </a:ext>
              </a:extLst>
            </p:cNvPr>
            <p:cNvSpPr/>
            <p:nvPr/>
          </p:nvSpPr>
          <p:spPr>
            <a:xfrm>
              <a:off x="7835358" y="1360630"/>
              <a:ext cx="149739" cy="1013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9" name="Rectángulo 138">
              <a:extLst>
                <a:ext uri="{FF2B5EF4-FFF2-40B4-BE49-F238E27FC236}">
                  <a16:creationId xmlns:a16="http://schemas.microsoft.com/office/drawing/2014/main" id="{63471678-3FE1-1655-E4E6-25D4F0524DC8}"/>
                </a:ext>
              </a:extLst>
            </p:cNvPr>
            <p:cNvSpPr/>
            <p:nvPr/>
          </p:nvSpPr>
          <p:spPr>
            <a:xfrm>
              <a:off x="7144506" y="1552170"/>
              <a:ext cx="149739" cy="1013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0" name="Rectángulo 139">
              <a:extLst>
                <a:ext uri="{FF2B5EF4-FFF2-40B4-BE49-F238E27FC236}">
                  <a16:creationId xmlns:a16="http://schemas.microsoft.com/office/drawing/2014/main" id="{DB78F486-6081-7796-329E-8EE58F1B951B}"/>
                </a:ext>
              </a:extLst>
            </p:cNvPr>
            <p:cNvSpPr/>
            <p:nvPr/>
          </p:nvSpPr>
          <p:spPr>
            <a:xfrm>
              <a:off x="7371332" y="1547696"/>
              <a:ext cx="149739" cy="1013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1" name="Rectángulo 140">
              <a:extLst>
                <a:ext uri="{FF2B5EF4-FFF2-40B4-BE49-F238E27FC236}">
                  <a16:creationId xmlns:a16="http://schemas.microsoft.com/office/drawing/2014/main" id="{56840F22-3546-D0A3-6097-3991E79A0DEA}"/>
                </a:ext>
              </a:extLst>
            </p:cNvPr>
            <p:cNvSpPr/>
            <p:nvPr/>
          </p:nvSpPr>
          <p:spPr>
            <a:xfrm>
              <a:off x="7604828" y="1547696"/>
              <a:ext cx="149739" cy="1013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2" name="Rectángulo 141">
              <a:extLst>
                <a:ext uri="{FF2B5EF4-FFF2-40B4-BE49-F238E27FC236}">
                  <a16:creationId xmlns:a16="http://schemas.microsoft.com/office/drawing/2014/main" id="{335AEE45-A49E-623D-436C-1FBCF63BE058}"/>
                </a:ext>
              </a:extLst>
            </p:cNvPr>
            <p:cNvSpPr/>
            <p:nvPr/>
          </p:nvSpPr>
          <p:spPr>
            <a:xfrm>
              <a:off x="7834039" y="1546386"/>
              <a:ext cx="149739" cy="1013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44" name="Conector: curvado 143">
            <a:extLst>
              <a:ext uri="{FF2B5EF4-FFF2-40B4-BE49-F238E27FC236}">
                <a16:creationId xmlns:a16="http://schemas.microsoft.com/office/drawing/2014/main" id="{5AB80264-FE66-2C68-8D95-FAACF50A8E99}"/>
              </a:ext>
            </a:extLst>
          </p:cNvPr>
          <p:cNvCxnSpPr>
            <a:cxnSpLocks/>
          </p:cNvCxnSpPr>
          <p:nvPr/>
        </p:nvCxnSpPr>
        <p:spPr>
          <a:xfrm>
            <a:off x="6742036" y="2156432"/>
            <a:ext cx="935341" cy="880275"/>
          </a:xfrm>
          <a:prstGeom prst="curvedConnector3">
            <a:avLst>
              <a:gd name="adj1" fmla="val 1119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: curvado 144">
            <a:extLst>
              <a:ext uri="{FF2B5EF4-FFF2-40B4-BE49-F238E27FC236}">
                <a16:creationId xmlns:a16="http://schemas.microsoft.com/office/drawing/2014/main" id="{C5F820F1-8147-7A1E-1535-E926B47B1E31}"/>
              </a:ext>
            </a:extLst>
          </p:cNvPr>
          <p:cNvCxnSpPr>
            <a:cxnSpLocks/>
          </p:cNvCxnSpPr>
          <p:nvPr/>
        </p:nvCxnSpPr>
        <p:spPr>
          <a:xfrm>
            <a:off x="9364717" y="3345906"/>
            <a:ext cx="1109520" cy="897554"/>
          </a:xfrm>
          <a:prstGeom prst="curvedConnector3">
            <a:avLst>
              <a:gd name="adj1" fmla="val 98533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CuadroTexto 170">
            <a:extLst>
              <a:ext uri="{FF2B5EF4-FFF2-40B4-BE49-F238E27FC236}">
                <a16:creationId xmlns:a16="http://schemas.microsoft.com/office/drawing/2014/main" id="{BEF0FCAE-2073-EED2-AFA8-E0EC77098F70}"/>
              </a:ext>
            </a:extLst>
          </p:cNvPr>
          <p:cNvSpPr txBox="1"/>
          <p:nvPr/>
        </p:nvSpPr>
        <p:spPr>
          <a:xfrm>
            <a:off x="10207674" y="51224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SQL</a:t>
            </a:r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DA11D0FC-0561-2E3F-49EA-DFCE988027D3}"/>
              </a:ext>
            </a:extLst>
          </p:cNvPr>
          <p:cNvSpPr txBox="1"/>
          <p:nvPr/>
        </p:nvSpPr>
        <p:spPr>
          <a:xfrm>
            <a:off x="8011377" y="1002508"/>
            <a:ext cx="6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HTML</a:t>
            </a:r>
          </a:p>
          <a:p>
            <a:r>
              <a:rPr lang="es-ES" sz="1200" dirty="0"/>
              <a:t>CSS</a:t>
            </a:r>
          </a:p>
          <a:p>
            <a:r>
              <a:rPr lang="es-ES" sz="1200" dirty="0"/>
              <a:t>JS</a:t>
            </a:r>
          </a:p>
        </p:txBody>
      </p:sp>
      <p:pic>
        <p:nvPicPr>
          <p:cNvPr id="174" name="Gráfico 173" descr="Signo de interrogación contorno">
            <a:extLst>
              <a:ext uri="{FF2B5EF4-FFF2-40B4-BE49-F238E27FC236}">
                <a16:creationId xmlns:a16="http://schemas.microsoft.com/office/drawing/2014/main" id="{CE7A7243-964E-59F1-C8D4-84DDB2C6AC0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067540" y="2710297"/>
            <a:ext cx="914400" cy="914400"/>
          </a:xfrm>
          <a:prstGeom prst="rect">
            <a:avLst/>
          </a:prstGeom>
        </p:spPr>
      </p:pic>
      <p:grpSp>
        <p:nvGrpSpPr>
          <p:cNvPr id="177" name="Grupo 176">
            <a:extLst>
              <a:ext uri="{FF2B5EF4-FFF2-40B4-BE49-F238E27FC236}">
                <a16:creationId xmlns:a16="http://schemas.microsoft.com/office/drawing/2014/main" id="{83500608-875C-52EE-6704-A819B4FA508E}"/>
              </a:ext>
            </a:extLst>
          </p:cNvPr>
          <p:cNvGrpSpPr/>
          <p:nvPr/>
        </p:nvGrpSpPr>
        <p:grpSpPr>
          <a:xfrm>
            <a:off x="7870106" y="2640743"/>
            <a:ext cx="1222256" cy="897554"/>
            <a:chOff x="8122673" y="2769644"/>
            <a:chExt cx="859267" cy="630996"/>
          </a:xfrm>
        </p:grpSpPr>
        <p:pic>
          <p:nvPicPr>
            <p:cNvPr id="175" name="Imagen 174" descr="Empresario presentando">
              <a:extLst>
                <a:ext uri="{FF2B5EF4-FFF2-40B4-BE49-F238E27FC236}">
                  <a16:creationId xmlns:a16="http://schemas.microsoft.com/office/drawing/2014/main" id="{D288A135-1C00-422A-B48B-5755840D1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90" r="62036" b="86531"/>
            <a:stretch/>
          </p:blipFill>
          <p:spPr>
            <a:xfrm flipH="1">
              <a:off x="8122673" y="2769644"/>
              <a:ext cx="429633" cy="630996"/>
            </a:xfrm>
            <a:prstGeom prst="rect">
              <a:avLst/>
            </a:prstGeom>
          </p:spPr>
        </p:pic>
        <p:pic>
          <p:nvPicPr>
            <p:cNvPr id="176" name="Imagen 175" descr="Empresario presentando">
              <a:extLst>
                <a:ext uri="{FF2B5EF4-FFF2-40B4-BE49-F238E27FC236}">
                  <a16:creationId xmlns:a16="http://schemas.microsoft.com/office/drawing/2014/main" id="{51235A5E-4CC4-049E-86E3-35D0458CEC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90" r="62036" b="86547"/>
            <a:stretch/>
          </p:blipFill>
          <p:spPr>
            <a:xfrm>
              <a:off x="8552307" y="2770372"/>
              <a:ext cx="429633" cy="630268"/>
            </a:xfrm>
            <a:prstGeom prst="rect">
              <a:avLst/>
            </a:prstGeom>
          </p:spPr>
        </p:pic>
      </p:grpSp>
      <p:sp>
        <p:nvSpPr>
          <p:cNvPr id="178" name="CuadroTexto 177">
            <a:extLst>
              <a:ext uri="{FF2B5EF4-FFF2-40B4-BE49-F238E27FC236}">
                <a16:creationId xmlns:a16="http://schemas.microsoft.com/office/drawing/2014/main" id="{70CB229D-AEE8-D405-B3EA-CA1685A212EA}"/>
              </a:ext>
            </a:extLst>
          </p:cNvPr>
          <p:cNvSpPr txBox="1"/>
          <p:nvPr/>
        </p:nvSpPr>
        <p:spPr>
          <a:xfrm>
            <a:off x="8247836" y="357235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C#</a:t>
            </a:r>
          </a:p>
        </p:txBody>
      </p:sp>
      <p:pic>
        <p:nvPicPr>
          <p:cNvPr id="5122" name="Picture 2" descr="Microsoft Visual Studio - Wikipedia, la enciclopedia libre">
            <a:extLst>
              <a:ext uri="{FF2B5EF4-FFF2-40B4-BE49-F238E27FC236}">
                <a16:creationId xmlns:a16="http://schemas.microsoft.com/office/drawing/2014/main" id="{C91C10C3-AD09-9D1E-512D-F7348FF49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708" y="3613941"/>
            <a:ext cx="274412" cy="27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CuadroTexto 180">
            <a:extLst>
              <a:ext uri="{FF2B5EF4-FFF2-40B4-BE49-F238E27FC236}">
                <a16:creationId xmlns:a16="http://schemas.microsoft.com/office/drawing/2014/main" id="{697B8AB3-6DA7-1BE5-E144-27EC2785D71A}"/>
              </a:ext>
            </a:extLst>
          </p:cNvPr>
          <p:cNvSpPr txBox="1"/>
          <p:nvPr/>
        </p:nvSpPr>
        <p:spPr>
          <a:xfrm>
            <a:off x="485889" y="1414375"/>
            <a:ext cx="49231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Parte de la app que no ve el usuario 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Bases de datos y </a:t>
            </a:r>
            <a:r>
              <a:rPr lang="es-ES" u="sng" dirty="0"/>
              <a:t>servidores</a:t>
            </a:r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fecha 21" hidden="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es-ES"/>
              <a:t>3/9/20XX</a:t>
            </a:r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id="{FC2C5A60-54F2-3C2E-45C9-3F7CA6AB8E14}"/>
              </a:ext>
            </a:extLst>
          </p:cNvPr>
          <p:cNvSpPr txBox="1">
            <a:spLocks/>
          </p:cNvSpPr>
          <p:nvPr/>
        </p:nvSpPr>
        <p:spPr>
          <a:xfrm>
            <a:off x="347176" y="328988"/>
            <a:ext cx="9190113" cy="408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</a:rPr>
              <a:t>    Introducción a C# - </a:t>
            </a:r>
            <a:r>
              <a:rPr lang="es-ES" dirty="0" err="1">
                <a:solidFill>
                  <a:schemeClr val="tx1"/>
                </a:solidFill>
              </a:rPr>
              <a:t>Backend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72" name="Conector recto de flecha 71">
            <a:extLst>
              <a:ext uri="{FF2B5EF4-FFF2-40B4-BE49-F238E27FC236}">
                <a16:creationId xmlns:a16="http://schemas.microsoft.com/office/drawing/2014/main" id="{44819E50-1B0F-6F0E-F861-C24F8DDD2E61}"/>
              </a:ext>
            </a:extLst>
          </p:cNvPr>
          <p:cNvCxnSpPr>
            <a:cxnSpLocks/>
          </p:cNvCxnSpPr>
          <p:nvPr/>
        </p:nvCxnSpPr>
        <p:spPr>
          <a:xfrm flipH="1" flipV="1">
            <a:off x="5597197" y="4482042"/>
            <a:ext cx="3808362" cy="2443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68C3CF01-7CE3-4229-375F-A582F302C60C}"/>
              </a:ext>
            </a:extLst>
          </p:cNvPr>
          <p:cNvCxnSpPr>
            <a:cxnSpLocks/>
          </p:cNvCxnSpPr>
          <p:nvPr/>
        </p:nvCxnSpPr>
        <p:spPr>
          <a:xfrm>
            <a:off x="5597197" y="4673235"/>
            <a:ext cx="380836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adroTexto 77">
            <a:extLst>
              <a:ext uri="{FF2B5EF4-FFF2-40B4-BE49-F238E27FC236}">
                <a16:creationId xmlns:a16="http://schemas.microsoft.com/office/drawing/2014/main" id="{1CA1F7A0-91CE-2338-A879-0527FF2414B5}"/>
              </a:ext>
            </a:extLst>
          </p:cNvPr>
          <p:cNvSpPr txBox="1"/>
          <p:nvPr/>
        </p:nvSpPr>
        <p:spPr>
          <a:xfrm>
            <a:off x="5526303" y="4722022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chemeClr val="accent6"/>
                </a:solidFill>
              </a:rPr>
              <a:t>RESPUESTAS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FC82B117-16C5-321D-BC45-9D6C3FA64208}"/>
              </a:ext>
            </a:extLst>
          </p:cNvPr>
          <p:cNvSpPr txBox="1"/>
          <p:nvPr/>
        </p:nvSpPr>
        <p:spPr>
          <a:xfrm>
            <a:off x="8422609" y="4248748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chemeClr val="accent5"/>
                </a:solidFill>
              </a:rPr>
              <a:t>SOLICITUDES</a:t>
            </a:r>
          </a:p>
        </p:txBody>
      </p:sp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14490604-F339-30F5-A37F-9B1F268F3A71}"/>
              </a:ext>
            </a:extLst>
          </p:cNvPr>
          <p:cNvCxnSpPr>
            <a:cxnSpLocks/>
          </p:cNvCxnSpPr>
          <p:nvPr/>
        </p:nvCxnSpPr>
        <p:spPr>
          <a:xfrm>
            <a:off x="5891514" y="2687257"/>
            <a:ext cx="319461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upo 94">
            <a:extLst>
              <a:ext uri="{FF2B5EF4-FFF2-40B4-BE49-F238E27FC236}">
                <a16:creationId xmlns:a16="http://schemas.microsoft.com/office/drawing/2014/main" id="{1389C64A-FBFC-BCC1-B4A8-EDFEE874D241}"/>
              </a:ext>
            </a:extLst>
          </p:cNvPr>
          <p:cNvGrpSpPr/>
          <p:nvPr/>
        </p:nvGrpSpPr>
        <p:grpSpPr>
          <a:xfrm>
            <a:off x="746771" y="2061785"/>
            <a:ext cx="4825832" cy="3928574"/>
            <a:chOff x="746771" y="2061785"/>
            <a:chExt cx="4825832" cy="3928574"/>
          </a:xfrm>
        </p:grpSpPr>
        <p:pic>
          <p:nvPicPr>
            <p:cNvPr id="43" name="Gráfico 42" descr="Base de datos con relleno sólido">
              <a:extLst>
                <a:ext uri="{FF2B5EF4-FFF2-40B4-BE49-F238E27FC236}">
                  <a16:creationId xmlns:a16="http://schemas.microsoft.com/office/drawing/2014/main" id="{F4E97721-B40C-6701-24A5-E3D7B87A9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4738" y="4053245"/>
              <a:ext cx="898838" cy="898838"/>
            </a:xfrm>
            <a:prstGeom prst="rect">
              <a:avLst/>
            </a:prstGeom>
          </p:spPr>
        </p:pic>
        <p:sp>
          <p:nvSpPr>
            <p:cNvPr id="44" name="Title 1">
              <a:extLst>
                <a:ext uri="{FF2B5EF4-FFF2-40B4-BE49-F238E27FC236}">
                  <a16:creationId xmlns:a16="http://schemas.microsoft.com/office/drawing/2014/main" id="{A6840EB8-E73F-D73F-3B7B-CF9A3FC463A7}"/>
                </a:ext>
              </a:extLst>
            </p:cNvPr>
            <p:cNvSpPr txBox="1">
              <a:spLocks/>
            </p:cNvSpPr>
            <p:nvPr/>
          </p:nvSpPr>
          <p:spPr>
            <a:xfrm>
              <a:off x="4154449" y="4229591"/>
              <a:ext cx="696920" cy="4827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/>
                <a:t>API</a:t>
              </a:r>
            </a:p>
          </p:txBody>
        </p:sp>
        <p:pic>
          <p:nvPicPr>
            <p:cNvPr id="45" name="Picture 2" descr="Microsoft Visual Studio - Wikipedia, la enciclopedia libre">
              <a:extLst>
                <a:ext uri="{FF2B5EF4-FFF2-40B4-BE49-F238E27FC236}">
                  <a16:creationId xmlns:a16="http://schemas.microsoft.com/office/drawing/2014/main" id="{7AA9A6D2-AAA6-44C1-275A-AA5CC913A5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1163" y="3889109"/>
              <a:ext cx="274412" cy="274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3391E672-2EE3-F730-07AD-B06DD7888676}"/>
                </a:ext>
              </a:extLst>
            </p:cNvPr>
            <p:cNvSpPr txBox="1">
              <a:spLocks/>
            </p:cNvSpPr>
            <p:nvPr/>
          </p:nvSpPr>
          <p:spPr>
            <a:xfrm>
              <a:off x="3811286" y="3784935"/>
              <a:ext cx="1473134" cy="4827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 err="1"/>
                <a:t>Solución</a:t>
              </a:r>
              <a:endParaRPr lang="en-US" sz="2400" dirty="0"/>
            </a:p>
          </p:txBody>
        </p:sp>
        <p:sp>
          <p:nvSpPr>
            <p:cNvPr id="48" name="Title 1">
              <a:extLst>
                <a:ext uri="{FF2B5EF4-FFF2-40B4-BE49-F238E27FC236}">
                  <a16:creationId xmlns:a16="http://schemas.microsoft.com/office/drawing/2014/main" id="{1DB1DACA-B6D7-C346-BF53-03A1BE824F77}"/>
                </a:ext>
              </a:extLst>
            </p:cNvPr>
            <p:cNvSpPr txBox="1">
              <a:spLocks/>
            </p:cNvSpPr>
            <p:nvPr/>
          </p:nvSpPr>
          <p:spPr>
            <a:xfrm>
              <a:off x="4154449" y="5299249"/>
              <a:ext cx="1377959" cy="69111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/>
                <a:t>Data</a:t>
              </a:r>
            </a:p>
            <a:p>
              <a:r>
                <a:rPr lang="en-US" sz="1800" dirty="0"/>
                <a:t>Entities</a:t>
              </a:r>
            </a:p>
            <a:p>
              <a:r>
                <a:rPr lang="en-US" sz="1800" dirty="0"/>
                <a:t>Logic</a:t>
              </a:r>
            </a:p>
          </p:txBody>
        </p:sp>
        <p:cxnSp>
          <p:nvCxnSpPr>
            <p:cNvPr id="50" name="Conector recto de flecha 49">
              <a:extLst>
                <a:ext uri="{FF2B5EF4-FFF2-40B4-BE49-F238E27FC236}">
                  <a16:creationId xmlns:a16="http://schemas.microsoft.com/office/drawing/2014/main" id="{D6633118-8A7D-1331-52E8-FAAE08866399}"/>
                </a:ext>
              </a:extLst>
            </p:cNvPr>
            <p:cNvCxnSpPr>
              <a:cxnSpLocks/>
            </p:cNvCxnSpPr>
            <p:nvPr/>
          </p:nvCxnSpPr>
          <p:spPr>
            <a:xfrm>
              <a:off x="2372811" y="4470971"/>
              <a:ext cx="128478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de flecha 50">
              <a:extLst>
                <a:ext uri="{FF2B5EF4-FFF2-40B4-BE49-F238E27FC236}">
                  <a16:creationId xmlns:a16="http://schemas.microsoft.com/office/drawing/2014/main" id="{069B81B3-365C-BE8E-8450-DDBADE218F3C}"/>
                </a:ext>
              </a:extLst>
            </p:cNvPr>
            <p:cNvCxnSpPr>
              <a:cxnSpLocks/>
            </p:cNvCxnSpPr>
            <p:nvPr/>
          </p:nvCxnSpPr>
          <p:spPr>
            <a:xfrm>
              <a:off x="4468027" y="4712352"/>
              <a:ext cx="0" cy="38362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8757798B-4BA9-704C-B81B-0D5308FDDE29}"/>
                </a:ext>
              </a:extLst>
            </p:cNvPr>
            <p:cNvSpPr txBox="1">
              <a:spLocks/>
            </p:cNvSpPr>
            <p:nvPr/>
          </p:nvSpPr>
          <p:spPr>
            <a:xfrm>
              <a:off x="746771" y="2886525"/>
              <a:ext cx="1892258" cy="4827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/>
                <a:t>Base </a:t>
              </a:r>
              <a:r>
                <a:rPr lang="en-US" sz="2400" dirty="0" err="1"/>
                <a:t>datos</a:t>
              </a:r>
              <a:endParaRPr lang="en-US" sz="2400" dirty="0"/>
            </a:p>
          </p:txBody>
        </p: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90D1EAE0-4FD5-FB98-9556-7FE688B15D83}"/>
                </a:ext>
              </a:extLst>
            </p:cNvPr>
            <p:cNvCxnSpPr/>
            <p:nvPr/>
          </p:nvCxnSpPr>
          <p:spPr>
            <a:xfrm>
              <a:off x="839368" y="2685327"/>
              <a:ext cx="467126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itle 1">
              <a:extLst>
                <a:ext uri="{FF2B5EF4-FFF2-40B4-BE49-F238E27FC236}">
                  <a16:creationId xmlns:a16="http://schemas.microsoft.com/office/drawing/2014/main" id="{8F367502-2640-372A-113B-094CBA1145B0}"/>
                </a:ext>
              </a:extLst>
            </p:cNvPr>
            <p:cNvSpPr txBox="1">
              <a:spLocks/>
            </p:cNvSpPr>
            <p:nvPr/>
          </p:nvSpPr>
          <p:spPr>
            <a:xfrm>
              <a:off x="3680345" y="2886525"/>
              <a:ext cx="1892258" cy="4827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 err="1"/>
                <a:t>Servidor</a:t>
              </a:r>
              <a:endParaRPr lang="en-US" sz="2400" dirty="0"/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B9B2F983-D0D0-346A-F138-9FC2A7BB4804}"/>
                </a:ext>
              </a:extLst>
            </p:cNvPr>
            <p:cNvSpPr txBox="1">
              <a:spLocks/>
            </p:cNvSpPr>
            <p:nvPr/>
          </p:nvSpPr>
          <p:spPr>
            <a:xfrm>
              <a:off x="2228870" y="2061785"/>
              <a:ext cx="1892258" cy="4827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/>
                <a:t>BACKEND</a:t>
              </a:r>
            </a:p>
          </p:txBody>
        </p:sp>
      </p:grpSp>
      <p:grpSp>
        <p:nvGrpSpPr>
          <p:cNvPr id="96" name="Grupo 95">
            <a:extLst>
              <a:ext uri="{FF2B5EF4-FFF2-40B4-BE49-F238E27FC236}">
                <a16:creationId xmlns:a16="http://schemas.microsoft.com/office/drawing/2014/main" id="{DCE6E4C6-F17D-18A1-CEA5-E98A07AF8CF6}"/>
              </a:ext>
            </a:extLst>
          </p:cNvPr>
          <p:cNvGrpSpPr/>
          <p:nvPr/>
        </p:nvGrpSpPr>
        <p:grpSpPr>
          <a:xfrm>
            <a:off x="9633547" y="2090851"/>
            <a:ext cx="1892258" cy="3107197"/>
            <a:chOff x="9633547" y="2090851"/>
            <a:chExt cx="1892258" cy="3107197"/>
          </a:xfrm>
        </p:grpSpPr>
        <p:grpSp>
          <p:nvGrpSpPr>
            <p:cNvPr id="56" name="Grupo 55">
              <a:extLst>
                <a:ext uri="{FF2B5EF4-FFF2-40B4-BE49-F238E27FC236}">
                  <a16:creationId xmlns:a16="http://schemas.microsoft.com/office/drawing/2014/main" id="{3E9D3745-7E3B-7856-B20A-CC2EDA1CF76B}"/>
                </a:ext>
              </a:extLst>
            </p:cNvPr>
            <p:cNvGrpSpPr/>
            <p:nvPr/>
          </p:nvGrpSpPr>
          <p:grpSpPr>
            <a:xfrm>
              <a:off x="9633547" y="4226656"/>
              <a:ext cx="1625126" cy="971392"/>
              <a:chOff x="6757243" y="1050365"/>
              <a:chExt cx="1625126" cy="971392"/>
            </a:xfrm>
          </p:grpSpPr>
          <p:grpSp>
            <p:nvGrpSpPr>
              <p:cNvPr id="57" name="Gráfico 120" descr="Internet contorno">
                <a:extLst>
                  <a:ext uri="{FF2B5EF4-FFF2-40B4-BE49-F238E27FC236}">
                    <a16:creationId xmlns:a16="http://schemas.microsoft.com/office/drawing/2014/main" id="{2F46F4A6-A39F-98CB-751E-FC2542F77D7D}"/>
                  </a:ext>
                </a:extLst>
              </p:cNvPr>
              <p:cNvGrpSpPr/>
              <p:nvPr/>
            </p:nvGrpSpPr>
            <p:grpSpPr>
              <a:xfrm>
                <a:off x="6757243" y="1050365"/>
                <a:ext cx="1625126" cy="971392"/>
                <a:chOff x="6749977" y="1072807"/>
                <a:chExt cx="1625126" cy="971392"/>
              </a:xfrm>
              <a:solidFill>
                <a:srgbClr val="000000"/>
              </a:solidFill>
            </p:grpSpPr>
            <p:sp>
              <p:nvSpPr>
                <p:cNvPr id="67" name="Forma libre: forma 66">
                  <a:extLst>
                    <a:ext uri="{FF2B5EF4-FFF2-40B4-BE49-F238E27FC236}">
                      <a16:creationId xmlns:a16="http://schemas.microsoft.com/office/drawing/2014/main" id="{A49A3684-30EA-0FAF-2DBB-590FC00490A8}"/>
                    </a:ext>
                  </a:extLst>
                </p:cNvPr>
                <p:cNvSpPr/>
                <p:nvPr/>
              </p:nvSpPr>
              <p:spPr>
                <a:xfrm>
                  <a:off x="7050274" y="1161154"/>
                  <a:ext cx="1024533" cy="636061"/>
                </a:xfrm>
                <a:custGeom>
                  <a:avLst/>
                  <a:gdLst>
                    <a:gd name="connsiteX0" fmla="*/ 1024464 w 1024533"/>
                    <a:gd name="connsiteY0" fmla="*/ 635751 h 636061"/>
                    <a:gd name="connsiteX1" fmla="*/ 1024533 w 1024533"/>
                    <a:gd name="connsiteY1" fmla="*/ 0 h 636061"/>
                    <a:gd name="connsiteX2" fmla="*/ 0 w 1024533"/>
                    <a:gd name="connsiteY2" fmla="*/ 0 h 636061"/>
                    <a:gd name="connsiteX3" fmla="*/ 0 w 1024533"/>
                    <a:gd name="connsiteY3" fmla="*/ 636062 h 636061"/>
                    <a:gd name="connsiteX4" fmla="*/ 35327 w 1024533"/>
                    <a:gd name="connsiteY4" fmla="*/ 35327 h 636061"/>
                    <a:gd name="connsiteX5" fmla="*/ 989206 w 1024533"/>
                    <a:gd name="connsiteY5" fmla="*/ 35327 h 636061"/>
                    <a:gd name="connsiteX6" fmla="*/ 989137 w 1024533"/>
                    <a:gd name="connsiteY6" fmla="*/ 600433 h 636061"/>
                    <a:gd name="connsiteX7" fmla="*/ 35327 w 1024533"/>
                    <a:gd name="connsiteY7" fmla="*/ 600723 h 636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4533" h="636061">
                      <a:moveTo>
                        <a:pt x="1024464" y="635751"/>
                      </a:moveTo>
                      <a:lnTo>
                        <a:pt x="1024533" y="0"/>
                      </a:lnTo>
                      <a:lnTo>
                        <a:pt x="0" y="0"/>
                      </a:lnTo>
                      <a:lnTo>
                        <a:pt x="0" y="636062"/>
                      </a:lnTo>
                      <a:close/>
                      <a:moveTo>
                        <a:pt x="35327" y="35327"/>
                      </a:moveTo>
                      <a:lnTo>
                        <a:pt x="989206" y="35327"/>
                      </a:lnTo>
                      <a:lnTo>
                        <a:pt x="989137" y="600433"/>
                      </a:lnTo>
                      <a:lnTo>
                        <a:pt x="35327" y="6007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766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68" name="Forma libre: forma 67">
                  <a:extLst>
                    <a:ext uri="{FF2B5EF4-FFF2-40B4-BE49-F238E27FC236}">
                      <a16:creationId xmlns:a16="http://schemas.microsoft.com/office/drawing/2014/main" id="{E75740A9-4F6B-5FD9-D15A-204463317090}"/>
                    </a:ext>
                  </a:extLst>
                </p:cNvPr>
                <p:cNvSpPr/>
                <p:nvPr/>
              </p:nvSpPr>
              <p:spPr>
                <a:xfrm>
                  <a:off x="6961957" y="1072807"/>
                  <a:ext cx="1201167" cy="795093"/>
                </a:xfrm>
                <a:custGeom>
                  <a:avLst/>
                  <a:gdLst>
                    <a:gd name="connsiteX0" fmla="*/ 35327 w 1201167"/>
                    <a:gd name="connsiteY0" fmla="*/ 70654 h 795093"/>
                    <a:gd name="connsiteX1" fmla="*/ 70654 w 1201167"/>
                    <a:gd name="connsiteY1" fmla="*/ 35327 h 795093"/>
                    <a:gd name="connsiteX2" fmla="*/ 1130514 w 1201167"/>
                    <a:gd name="connsiteY2" fmla="*/ 35327 h 795093"/>
                    <a:gd name="connsiteX3" fmla="*/ 1165841 w 1201167"/>
                    <a:gd name="connsiteY3" fmla="*/ 70654 h 795093"/>
                    <a:gd name="connsiteX4" fmla="*/ 1165841 w 1201167"/>
                    <a:gd name="connsiteY4" fmla="*/ 795093 h 795093"/>
                    <a:gd name="connsiteX5" fmla="*/ 1201168 w 1201167"/>
                    <a:gd name="connsiteY5" fmla="*/ 795093 h 795093"/>
                    <a:gd name="connsiteX6" fmla="*/ 1201168 w 1201167"/>
                    <a:gd name="connsiteY6" fmla="*/ 70654 h 795093"/>
                    <a:gd name="connsiteX7" fmla="*/ 1130514 w 1201167"/>
                    <a:gd name="connsiteY7" fmla="*/ 0 h 795093"/>
                    <a:gd name="connsiteX8" fmla="*/ 70654 w 1201167"/>
                    <a:gd name="connsiteY8" fmla="*/ 0 h 795093"/>
                    <a:gd name="connsiteX9" fmla="*/ 0 w 1201167"/>
                    <a:gd name="connsiteY9" fmla="*/ 70654 h 795093"/>
                    <a:gd name="connsiteX10" fmla="*/ 0 w 1201167"/>
                    <a:gd name="connsiteY10" fmla="*/ 795093 h 795093"/>
                    <a:gd name="connsiteX11" fmla="*/ 35327 w 1201167"/>
                    <a:gd name="connsiteY11" fmla="*/ 795093 h 795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01167" h="795093">
                      <a:moveTo>
                        <a:pt x="35327" y="70654"/>
                      </a:moveTo>
                      <a:cubicBezTo>
                        <a:pt x="35350" y="51153"/>
                        <a:pt x="51153" y="35350"/>
                        <a:pt x="70654" y="35327"/>
                      </a:cubicBezTo>
                      <a:lnTo>
                        <a:pt x="1130514" y="35327"/>
                      </a:lnTo>
                      <a:cubicBezTo>
                        <a:pt x="1150014" y="35352"/>
                        <a:pt x="1165816" y="51153"/>
                        <a:pt x="1165841" y="70654"/>
                      </a:cubicBezTo>
                      <a:lnTo>
                        <a:pt x="1165841" y="795093"/>
                      </a:lnTo>
                      <a:lnTo>
                        <a:pt x="1201168" y="795093"/>
                      </a:lnTo>
                      <a:lnTo>
                        <a:pt x="1201168" y="70654"/>
                      </a:lnTo>
                      <a:cubicBezTo>
                        <a:pt x="1201127" y="31649"/>
                        <a:pt x="1169518" y="41"/>
                        <a:pt x="1130514" y="0"/>
                      </a:cubicBezTo>
                      <a:lnTo>
                        <a:pt x="70654" y="0"/>
                      </a:lnTo>
                      <a:cubicBezTo>
                        <a:pt x="31649" y="41"/>
                        <a:pt x="41" y="31649"/>
                        <a:pt x="0" y="70654"/>
                      </a:cubicBezTo>
                      <a:lnTo>
                        <a:pt x="0" y="795093"/>
                      </a:lnTo>
                      <a:lnTo>
                        <a:pt x="35327" y="79509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766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69" name="Forma libre: forma 68">
                  <a:extLst>
                    <a:ext uri="{FF2B5EF4-FFF2-40B4-BE49-F238E27FC236}">
                      <a16:creationId xmlns:a16="http://schemas.microsoft.com/office/drawing/2014/main" id="{74FF4888-7CC9-D18C-8897-8F1001DBF689}"/>
                    </a:ext>
                  </a:extLst>
                </p:cNvPr>
                <p:cNvSpPr/>
                <p:nvPr/>
              </p:nvSpPr>
              <p:spPr>
                <a:xfrm>
                  <a:off x="6749977" y="1920555"/>
                  <a:ext cx="1625126" cy="123644"/>
                </a:xfrm>
                <a:custGeom>
                  <a:avLst/>
                  <a:gdLst>
                    <a:gd name="connsiteX0" fmla="*/ 900889 w 1625126"/>
                    <a:gd name="connsiteY0" fmla="*/ 0 h 123644"/>
                    <a:gd name="connsiteX1" fmla="*/ 900889 w 1625126"/>
                    <a:gd name="connsiteY1" fmla="*/ 35327 h 123644"/>
                    <a:gd name="connsiteX2" fmla="*/ 724238 w 1625126"/>
                    <a:gd name="connsiteY2" fmla="*/ 35327 h 123644"/>
                    <a:gd name="connsiteX3" fmla="*/ 724238 w 1625126"/>
                    <a:gd name="connsiteY3" fmla="*/ 0 h 123644"/>
                    <a:gd name="connsiteX4" fmla="*/ 0 w 1625126"/>
                    <a:gd name="connsiteY4" fmla="*/ 0 h 123644"/>
                    <a:gd name="connsiteX5" fmla="*/ 0 w 1625126"/>
                    <a:gd name="connsiteY5" fmla="*/ 35309 h 123644"/>
                    <a:gd name="connsiteX6" fmla="*/ 88317 w 1625126"/>
                    <a:gd name="connsiteY6" fmla="*/ 123644 h 123644"/>
                    <a:gd name="connsiteX7" fmla="*/ 1536792 w 1625126"/>
                    <a:gd name="connsiteY7" fmla="*/ 123644 h 123644"/>
                    <a:gd name="connsiteX8" fmla="*/ 1625127 w 1625126"/>
                    <a:gd name="connsiteY8" fmla="*/ 35309 h 123644"/>
                    <a:gd name="connsiteX9" fmla="*/ 1625127 w 1625126"/>
                    <a:gd name="connsiteY9" fmla="*/ 0 h 123644"/>
                    <a:gd name="connsiteX10" fmla="*/ 1536792 w 1625126"/>
                    <a:gd name="connsiteY10" fmla="*/ 88317 h 123644"/>
                    <a:gd name="connsiteX11" fmla="*/ 88317 w 1625126"/>
                    <a:gd name="connsiteY11" fmla="*/ 88317 h 123644"/>
                    <a:gd name="connsiteX12" fmla="*/ 35327 w 1625126"/>
                    <a:gd name="connsiteY12" fmla="*/ 35327 h 123644"/>
                    <a:gd name="connsiteX13" fmla="*/ 688911 w 1625126"/>
                    <a:gd name="connsiteY13" fmla="*/ 35327 h 123644"/>
                    <a:gd name="connsiteX14" fmla="*/ 721880 w 1625126"/>
                    <a:gd name="connsiteY14" fmla="*/ 70654 h 123644"/>
                    <a:gd name="connsiteX15" fmla="*/ 724238 w 1625126"/>
                    <a:gd name="connsiteY15" fmla="*/ 70654 h 123644"/>
                    <a:gd name="connsiteX16" fmla="*/ 900889 w 1625126"/>
                    <a:gd name="connsiteY16" fmla="*/ 70654 h 123644"/>
                    <a:gd name="connsiteX17" fmla="*/ 936216 w 1625126"/>
                    <a:gd name="connsiteY17" fmla="*/ 37685 h 123644"/>
                    <a:gd name="connsiteX18" fmla="*/ 936216 w 1625126"/>
                    <a:gd name="connsiteY18" fmla="*/ 35327 h 123644"/>
                    <a:gd name="connsiteX19" fmla="*/ 1589800 w 1625126"/>
                    <a:gd name="connsiteY19" fmla="*/ 35327 h 123644"/>
                    <a:gd name="connsiteX20" fmla="*/ 1536792 w 1625126"/>
                    <a:gd name="connsiteY20" fmla="*/ 88317 h 123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625126" h="123644">
                      <a:moveTo>
                        <a:pt x="900889" y="0"/>
                      </a:moveTo>
                      <a:lnTo>
                        <a:pt x="900889" y="35327"/>
                      </a:lnTo>
                      <a:lnTo>
                        <a:pt x="724238" y="35327"/>
                      </a:lnTo>
                      <a:lnTo>
                        <a:pt x="724238" y="0"/>
                      </a:lnTo>
                      <a:lnTo>
                        <a:pt x="0" y="0"/>
                      </a:lnTo>
                      <a:lnTo>
                        <a:pt x="0" y="35309"/>
                      </a:lnTo>
                      <a:cubicBezTo>
                        <a:pt x="52" y="84068"/>
                        <a:pt x="39560" y="123583"/>
                        <a:pt x="88317" y="123644"/>
                      </a:cubicBezTo>
                      <a:lnTo>
                        <a:pt x="1536792" y="123644"/>
                      </a:lnTo>
                      <a:cubicBezTo>
                        <a:pt x="1585555" y="123591"/>
                        <a:pt x="1625074" y="84073"/>
                        <a:pt x="1625127" y="35309"/>
                      </a:cubicBezTo>
                      <a:lnTo>
                        <a:pt x="1625127" y="0"/>
                      </a:lnTo>
                      <a:close/>
                      <a:moveTo>
                        <a:pt x="1536792" y="88317"/>
                      </a:moveTo>
                      <a:lnTo>
                        <a:pt x="88317" y="88317"/>
                      </a:lnTo>
                      <a:cubicBezTo>
                        <a:pt x="59067" y="88280"/>
                        <a:pt x="35365" y="64578"/>
                        <a:pt x="35327" y="35327"/>
                      </a:cubicBezTo>
                      <a:lnTo>
                        <a:pt x="688911" y="35327"/>
                      </a:lnTo>
                      <a:cubicBezTo>
                        <a:pt x="688259" y="54186"/>
                        <a:pt x="703021" y="70002"/>
                        <a:pt x="721880" y="70654"/>
                      </a:cubicBezTo>
                      <a:cubicBezTo>
                        <a:pt x="722666" y="70680"/>
                        <a:pt x="723452" y="70680"/>
                        <a:pt x="724238" y="70654"/>
                      </a:cubicBezTo>
                      <a:lnTo>
                        <a:pt x="900889" y="70654"/>
                      </a:lnTo>
                      <a:cubicBezTo>
                        <a:pt x="919748" y="71306"/>
                        <a:pt x="935564" y="56544"/>
                        <a:pt x="936216" y="37685"/>
                      </a:cubicBezTo>
                      <a:cubicBezTo>
                        <a:pt x="936242" y="36899"/>
                        <a:pt x="936242" y="36113"/>
                        <a:pt x="936216" y="35327"/>
                      </a:cubicBezTo>
                      <a:lnTo>
                        <a:pt x="1589800" y="35327"/>
                      </a:lnTo>
                      <a:cubicBezTo>
                        <a:pt x="1589754" y="64581"/>
                        <a:pt x="1566044" y="88280"/>
                        <a:pt x="1536792" y="8831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766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62B81FEB-A99B-9D34-1323-F99316833B0C}"/>
                  </a:ext>
                </a:extLst>
              </p:cNvPr>
              <p:cNvSpPr txBox="1"/>
              <p:nvPr/>
            </p:nvSpPr>
            <p:spPr>
              <a:xfrm>
                <a:off x="7097107" y="1164841"/>
                <a:ext cx="95731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800" dirty="0" err="1"/>
                  <a:t>My</a:t>
                </a:r>
                <a:r>
                  <a:rPr lang="es-ES" sz="800" dirty="0"/>
                  <a:t> </a:t>
                </a:r>
                <a:r>
                  <a:rPr lang="es-ES" sz="800" dirty="0" err="1"/>
                  <a:t>fave</a:t>
                </a:r>
                <a:r>
                  <a:rPr lang="es-ES" sz="800" dirty="0"/>
                  <a:t> </a:t>
                </a:r>
                <a:r>
                  <a:rPr lang="es-ES" sz="800" dirty="0" err="1"/>
                  <a:t>Images</a:t>
                </a:r>
                <a:endParaRPr lang="es-ES" sz="800" dirty="0"/>
              </a:p>
            </p:txBody>
          </p:sp>
          <p:sp>
            <p:nvSpPr>
              <p:cNvPr id="59" name="Rectángulo 58">
                <a:extLst>
                  <a:ext uri="{FF2B5EF4-FFF2-40B4-BE49-F238E27FC236}">
                    <a16:creationId xmlns:a16="http://schemas.microsoft.com/office/drawing/2014/main" id="{964442D6-A30B-3165-4D1E-4D819C05E4E0}"/>
                  </a:ext>
                </a:extLst>
              </p:cNvPr>
              <p:cNvSpPr/>
              <p:nvPr/>
            </p:nvSpPr>
            <p:spPr>
              <a:xfrm>
                <a:off x="7143642" y="1370868"/>
                <a:ext cx="149739" cy="1013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0" name="Rectángulo 59">
                <a:extLst>
                  <a:ext uri="{FF2B5EF4-FFF2-40B4-BE49-F238E27FC236}">
                    <a16:creationId xmlns:a16="http://schemas.microsoft.com/office/drawing/2014/main" id="{A1F6A53D-04EF-66A3-E564-A7DB9E5F4F2E}"/>
                  </a:ext>
                </a:extLst>
              </p:cNvPr>
              <p:cNvSpPr/>
              <p:nvPr/>
            </p:nvSpPr>
            <p:spPr>
              <a:xfrm>
                <a:off x="7373391" y="1365011"/>
                <a:ext cx="149739" cy="1013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1" name="Rectángulo 60">
                <a:extLst>
                  <a:ext uri="{FF2B5EF4-FFF2-40B4-BE49-F238E27FC236}">
                    <a16:creationId xmlns:a16="http://schemas.microsoft.com/office/drawing/2014/main" id="{4C56C4EA-FDE8-18BB-549E-DA9A84B22E1A}"/>
                  </a:ext>
                </a:extLst>
              </p:cNvPr>
              <p:cNvSpPr/>
              <p:nvPr/>
            </p:nvSpPr>
            <p:spPr>
              <a:xfrm>
                <a:off x="7601172" y="1365010"/>
                <a:ext cx="149739" cy="1013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2" name="Rectángulo 61">
                <a:extLst>
                  <a:ext uri="{FF2B5EF4-FFF2-40B4-BE49-F238E27FC236}">
                    <a16:creationId xmlns:a16="http://schemas.microsoft.com/office/drawing/2014/main" id="{F1BD9C47-60D0-8E41-A335-CEFE75DD4F6A}"/>
                  </a:ext>
                </a:extLst>
              </p:cNvPr>
              <p:cNvSpPr/>
              <p:nvPr/>
            </p:nvSpPr>
            <p:spPr>
              <a:xfrm>
                <a:off x="7835358" y="1360630"/>
                <a:ext cx="149739" cy="1013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3" name="Rectángulo 62">
                <a:extLst>
                  <a:ext uri="{FF2B5EF4-FFF2-40B4-BE49-F238E27FC236}">
                    <a16:creationId xmlns:a16="http://schemas.microsoft.com/office/drawing/2014/main" id="{0D8FB609-6B71-D85B-79B3-9549A62A432D}"/>
                  </a:ext>
                </a:extLst>
              </p:cNvPr>
              <p:cNvSpPr/>
              <p:nvPr/>
            </p:nvSpPr>
            <p:spPr>
              <a:xfrm>
                <a:off x="7144506" y="1552170"/>
                <a:ext cx="149739" cy="1013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4" name="Rectángulo 63">
                <a:extLst>
                  <a:ext uri="{FF2B5EF4-FFF2-40B4-BE49-F238E27FC236}">
                    <a16:creationId xmlns:a16="http://schemas.microsoft.com/office/drawing/2014/main" id="{56B933EA-9904-DEFA-4E8E-88338836D859}"/>
                  </a:ext>
                </a:extLst>
              </p:cNvPr>
              <p:cNvSpPr/>
              <p:nvPr/>
            </p:nvSpPr>
            <p:spPr>
              <a:xfrm>
                <a:off x="7371332" y="1547696"/>
                <a:ext cx="149739" cy="1013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5" name="Rectángulo 64">
                <a:extLst>
                  <a:ext uri="{FF2B5EF4-FFF2-40B4-BE49-F238E27FC236}">
                    <a16:creationId xmlns:a16="http://schemas.microsoft.com/office/drawing/2014/main" id="{CF7C2AD9-3FA1-5653-71E1-DA8432B66EA5}"/>
                  </a:ext>
                </a:extLst>
              </p:cNvPr>
              <p:cNvSpPr/>
              <p:nvPr/>
            </p:nvSpPr>
            <p:spPr>
              <a:xfrm>
                <a:off x="7604828" y="1547696"/>
                <a:ext cx="149739" cy="1013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6" name="Rectángulo 65">
                <a:extLst>
                  <a:ext uri="{FF2B5EF4-FFF2-40B4-BE49-F238E27FC236}">
                    <a16:creationId xmlns:a16="http://schemas.microsoft.com/office/drawing/2014/main" id="{93FF2DA2-196A-2220-95A3-B3C4A9F6A4AC}"/>
                  </a:ext>
                </a:extLst>
              </p:cNvPr>
              <p:cNvSpPr/>
              <p:nvPr/>
            </p:nvSpPr>
            <p:spPr>
              <a:xfrm>
                <a:off x="7834039" y="1546386"/>
                <a:ext cx="149739" cy="1013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82" name="Conector recto 81">
              <a:extLst>
                <a:ext uri="{FF2B5EF4-FFF2-40B4-BE49-F238E27FC236}">
                  <a16:creationId xmlns:a16="http://schemas.microsoft.com/office/drawing/2014/main" id="{4C1C5FB4-C4A9-E75E-367E-50D4D4C8B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33547" y="2685327"/>
              <a:ext cx="181682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itle 1">
              <a:extLst>
                <a:ext uri="{FF2B5EF4-FFF2-40B4-BE49-F238E27FC236}">
                  <a16:creationId xmlns:a16="http://schemas.microsoft.com/office/drawing/2014/main" id="{DF1326CA-6726-C1E0-259F-B8CDF89A6A88}"/>
                </a:ext>
              </a:extLst>
            </p:cNvPr>
            <p:cNvSpPr txBox="1">
              <a:spLocks/>
            </p:cNvSpPr>
            <p:nvPr/>
          </p:nvSpPr>
          <p:spPr>
            <a:xfrm>
              <a:off x="9633547" y="2090851"/>
              <a:ext cx="1892258" cy="4827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/>
                <a:t>FRONTEND</a:t>
              </a:r>
            </a:p>
          </p:txBody>
        </p:sp>
      </p:grpSp>
      <p:sp>
        <p:nvSpPr>
          <p:cNvPr id="94" name="Title 1">
            <a:extLst>
              <a:ext uri="{FF2B5EF4-FFF2-40B4-BE49-F238E27FC236}">
                <a16:creationId xmlns:a16="http://schemas.microsoft.com/office/drawing/2014/main" id="{7FD8E10B-D81E-C256-B9BA-E8F830EF3727}"/>
              </a:ext>
            </a:extLst>
          </p:cNvPr>
          <p:cNvSpPr txBox="1">
            <a:spLocks/>
          </p:cNvSpPr>
          <p:nvPr/>
        </p:nvSpPr>
        <p:spPr>
          <a:xfrm>
            <a:off x="6006314" y="2099562"/>
            <a:ext cx="2990127" cy="482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PROTOCOLO HTTP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DC7C78AF-BB89-F833-04CF-341C6B6D9470}"/>
              </a:ext>
            </a:extLst>
          </p:cNvPr>
          <p:cNvSpPr txBox="1"/>
          <p:nvPr/>
        </p:nvSpPr>
        <p:spPr>
          <a:xfrm>
            <a:off x="5327021" y="3058894"/>
            <a:ext cx="4842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https://localhost:7200/Image/GetAll</a:t>
            </a:r>
          </a:p>
          <a:p>
            <a:endParaRPr lang="es-ES" b="0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  <a:p>
            <a:endParaRPr lang="es-E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3FE07C-F355-87B8-C607-BA84A972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4590"/>
            <a:ext cx="2743200" cy="365125"/>
          </a:xfrm>
        </p:spPr>
        <p:txBody>
          <a:bodyPr/>
          <a:lstStyle/>
          <a:p>
            <a:pPr rtl="0"/>
            <a:fld id="{D8DA9DAA-006C-4F4B-980E-E3DF019B24E2}" type="slidenum">
              <a:rPr lang="es-ES" noProof="0" smtClean="0"/>
              <a:t>12</a:t>
            </a:fld>
            <a:endParaRPr lang="es-ES" noProof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34FCA6C-B4BD-F995-E24D-4C5BE36DBB19}"/>
              </a:ext>
            </a:extLst>
          </p:cNvPr>
          <p:cNvSpPr txBox="1">
            <a:spLocks/>
          </p:cNvSpPr>
          <p:nvPr/>
        </p:nvSpPr>
        <p:spPr>
          <a:xfrm>
            <a:off x="347176" y="328988"/>
            <a:ext cx="9190113" cy="408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</a:rPr>
              <a:t>    Introducción a C# - </a:t>
            </a:r>
            <a:r>
              <a:rPr lang="es-ES" dirty="0" err="1">
                <a:solidFill>
                  <a:schemeClr val="tx1"/>
                </a:solidFill>
              </a:rPr>
              <a:t>Backend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E3B699-ED03-9B35-85B8-57154B168B1E}"/>
              </a:ext>
            </a:extLst>
          </p:cNvPr>
          <p:cNvSpPr txBox="1">
            <a:spLocks/>
          </p:cNvSpPr>
          <p:nvPr/>
        </p:nvSpPr>
        <p:spPr>
          <a:xfrm>
            <a:off x="6025770" y="2834479"/>
            <a:ext cx="1914459" cy="482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API--------------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C411C2-B4BF-1B08-4EAC-8ED8E56EA047}"/>
              </a:ext>
            </a:extLst>
          </p:cNvPr>
          <p:cNvSpPr txBox="1">
            <a:spLocks/>
          </p:cNvSpPr>
          <p:nvPr/>
        </p:nvSpPr>
        <p:spPr>
          <a:xfrm>
            <a:off x="1088965" y="1316037"/>
            <a:ext cx="1473134" cy="482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/>
              <a:t>Solución</a:t>
            </a:r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7EBA2F-8D53-DAA2-F663-9132CF019C44}"/>
              </a:ext>
            </a:extLst>
          </p:cNvPr>
          <p:cNvSpPr txBox="1">
            <a:spLocks/>
          </p:cNvSpPr>
          <p:nvPr/>
        </p:nvSpPr>
        <p:spPr>
          <a:xfrm>
            <a:off x="6025770" y="5174614"/>
            <a:ext cx="1806158" cy="3651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Data-------------</a:t>
            </a:r>
          </a:p>
        </p:txBody>
      </p:sp>
      <p:pic>
        <p:nvPicPr>
          <p:cNvPr id="10" name="Picture 2" descr="Microsoft Visual Studio - Wikipedia, la enciclopedia libre">
            <a:extLst>
              <a:ext uri="{FF2B5EF4-FFF2-40B4-BE49-F238E27FC236}">
                <a16:creationId xmlns:a16="http://schemas.microsoft.com/office/drawing/2014/main" id="{BAE4F499-8351-2E8D-32B9-EE1C32391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099" y="1420211"/>
            <a:ext cx="274412" cy="27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A52A497-F10A-071E-B24E-33326F055E0E}"/>
              </a:ext>
            </a:extLst>
          </p:cNvPr>
          <p:cNvSpPr txBox="1">
            <a:spLocks/>
          </p:cNvSpPr>
          <p:nvPr/>
        </p:nvSpPr>
        <p:spPr>
          <a:xfrm>
            <a:off x="5941462" y="3640232"/>
            <a:ext cx="1806157" cy="2348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Entities----------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BCF0E2C-0DDD-08C1-311E-B1F330F74CDB}"/>
              </a:ext>
            </a:extLst>
          </p:cNvPr>
          <p:cNvSpPr txBox="1">
            <a:spLocks/>
          </p:cNvSpPr>
          <p:nvPr/>
        </p:nvSpPr>
        <p:spPr>
          <a:xfrm>
            <a:off x="5941462" y="4364877"/>
            <a:ext cx="1756947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Logic------------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235DAB-9F11-7D50-53F5-DF8256773101}"/>
              </a:ext>
            </a:extLst>
          </p:cNvPr>
          <p:cNvSpPr txBox="1"/>
          <p:nvPr/>
        </p:nvSpPr>
        <p:spPr>
          <a:xfrm>
            <a:off x="1088965" y="1947286"/>
            <a:ext cx="791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. NET Core 6 – </a:t>
            </a:r>
            <a:r>
              <a:rPr lang="es-ES" dirty="0" err="1"/>
              <a:t>Entity</a:t>
            </a:r>
            <a:r>
              <a:rPr lang="es-ES" dirty="0"/>
              <a:t> Framework: </a:t>
            </a:r>
            <a:r>
              <a:rPr lang="es-ES" dirty="0" err="1"/>
              <a:t>framework</a:t>
            </a:r>
            <a:r>
              <a:rPr lang="es-ES" dirty="0"/>
              <a:t> C# + otras funcionalidades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EC70CDF-7D9E-3DA0-F8E3-2CDE280774BC}"/>
              </a:ext>
            </a:extLst>
          </p:cNvPr>
          <p:cNvSpPr txBox="1"/>
          <p:nvPr/>
        </p:nvSpPr>
        <p:spPr>
          <a:xfrm>
            <a:off x="7633016" y="2881127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Solicitudes, respuestas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D1E5BBD-ECE2-10DD-37D4-A06005C5FF8E}"/>
              </a:ext>
            </a:extLst>
          </p:cNvPr>
          <p:cNvSpPr txBox="1"/>
          <p:nvPr/>
        </p:nvSpPr>
        <p:spPr>
          <a:xfrm>
            <a:off x="7633015" y="5144552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Contacto servidor – base de datos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C0F7EB7-36FB-E60E-06D9-8E799A87224A}"/>
              </a:ext>
            </a:extLst>
          </p:cNvPr>
          <p:cNvSpPr txBox="1"/>
          <p:nvPr/>
        </p:nvSpPr>
        <p:spPr>
          <a:xfrm>
            <a:off x="7640442" y="3535787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Define datos de objetos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D267A83-BAC3-F828-EAA4-7553DDDE5005}"/>
              </a:ext>
            </a:extLst>
          </p:cNvPr>
          <p:cNvSpPr txBox="1"/>
          <p:nvPr/>
        </p:nvSpPr>
        <p:spPr>
          <a:xfrm>
            <a:off x="7591232" y="4382486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Desarrolla lógica de los métodos</a:t>
            </a:r>
          </a:p>
        </p:txBody>
      </p:sp>
      <p:grpSp>
        <p:nvGrpSpPr>
          <p:cNvPr id="19" name="Gráfico 120" descr="Internet contorno">
            <a:extLst>
              <a:ext uri="{FF2B5EF4-FFF2-40B4-BE49-F238E27FC236}">
                <a16:creationId xmlns:a16="http://schemas.microsoft.com/office/drawing/2014/main" id="{FC81EDE5-00B5-6D6E-5BE7-E9D90670C432}"/>
              </a:ext>
            </a:extLst>
          </p:cNvPr>
          <p:cNvGrpSpPr/>
          <p:nvPr/>
        </p:nvGrpSpPr>
        <p:grpSpPr>
          <a:xfrm>
            <a:off x="1137351" y="2666852"/>
            <a:ext cx="1625126" cy="971392"/>
            <a:chOff x="6749977" y="1072807"/>
            <a:chExt cx="1625126" cy="971392"/>
          </a:xfrm>
          <a:solidFill>
            <a:srgbClr val="000000"/>
          </a:solidFill>
        </p:grpSpPr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4716B623-3801-243B-F495-D7C21B263676}"/>
                </a:ext>
              </a:extLst>
            </p:cNvPr>
            <p:cNvSpPr/>
            <p:nvPr/>
          </p:nvSpPr>
          <p:spPr>
            <a:xfrm>
              <a:off x="7050274" y="1161154"/>
              <a:ext cx="1024533" cy="636061"/>
            </a:xfrm>
            <a:custGeom>
              <a:avLst/>
              <a:gdLst>
                <a:gd name="connsiteX0" fmla="*/ 1024464 w 1024533"/>
                <a:gd name="connsiteY0" fmla="*/ 635751 h 636061"/>
                <a:gd name="connsiteX1" fmla="*/ 1024533 w 1024533"/>
                <a:gd name="connsiteY1" fmla="*/ 0 h 636061"/>
                <a:gd name="connsiteX2" fmla="*/ 0 w 1024533"/>
                <a:gd name="connsiteY2" fmla="*/ 0 h 636061"/>
                <a:gd name="connsiteX3" fmla="*/ 0 w 1024533"/>
                <a:gd name="connsiteY3" fmla="*/ 636062 h 636061"/>
                <a:gd name="connsiteX4" fmla="*/ 35327 w 1024533"/>
                <a:gd name="connsiteY4" fmla="*/ 35327 h 636061"/>
                <a:gd name="connsiteX5" fmla="*/ 989206 w 1024533"/>
                <a:gd name="connsiteY5" fmla="*/ 35327 h 636061"/>
                <a:gd name="connsiteX6" fmla="*/ 989137 w 1024533"/>
                <a:gd name="connsiteY6" fmla="*/ 600433 h 636061"/>
                <a:gd name="connsiteX7" fmla="*/ 35327 w 1024533"/>
                <a:gd name="connsiteY7" fmla="*/ 600723 h 63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533" h="636061">
                  <a:moveTo>
                    <a:pt x="1024464" y="635751"/>
                  </a:moveTo>
                  <a:lnTo>
                    <a:pt x="1024533" y="0"/>
                  </a:lnTo>
                  <a:lnTo>
                    <a:pt x="0" y="0"/>
                  </a:lnTo>
                  <a:lnTo>
                    <a:pt x="0" y="636062"/>
                  </a:lnTo>
                  <a:close/>
                  <a:moveTo>
                    <a:pt x="35327" y="35327"/>
                  </a:moveTo>
                  <a:lnTo>
                    <a:pt x="989206" y="35327"/>
                  </a:lnTo>
                  <a:lnTo>
                    <a:pt x="989137" y="600433"/>
                  </a:lnTo>
                  <a:lnTo>
                    <a:pt x="35327" y="600723"/>
                  </a:lnTo>
                  <a:close/>
                </a:path>
              </a:pathLst>
            </a:custGeom>
            <a:solidFill>
              <a:srgbClr val="000000"/>
            </a:solidFill>
            <a:ln w="176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ACA9A6C3-639A-B40F-5DA8-2156092F2C06}"/>
                </a:ext>
              </a:extLst>
            </p:cNvPr>
            <p:cNvSpPr/>
            <p:nvPr/>
          </p:nvSpPr>
          <p:spPr>
            <a:xfrm>
              <a:off x="6961957" y="1072807"/>
              <a:ext cx="1201167" cy="795093"/>
            </a:xfrm>
            <a:custGeom>
              <a:avLst/>
              <a:gdLst>
                <a:gd name="connsiteX0" fmla="*/ 35327 w 1201167"/>
                <a:gd name="connsiteY0" fmla="*/ 70654 h 795093"/>
                <a:gd name="connsiteX1" fmla="*/ 70654 w 1201167"/>
                <a:gd name="connsiteY1" fmla="*/ 35327 h 795093"/>
                <a:gd name="connsiteX2" fmla="*/ 1130514 w 1201167"/>
                <a:gd name="connsiteY2" fmla="*/ 35327 h 795093"/>
                <a:gd name="connsiteX3" fmla="*/ 1165841 w 1201167"/>
                <a:gd name="connsiteY3" fmla="*/ 70654 h 795093"/>
                <a:gd name="connsiteX4" fmla="*/ 1165841 w 1201167"/>
                <a:gd name="connsiteY4" fmla="*/ 795093 h 795093"/>
                <a:gd name="connsiteX5" fmla="*/ 1201168 w 1201167"/>
                <a:gd name="connsiteY5" fmla="*/ 795093 h 795093"/>
                <a:gd name="connsiteX6" fmla="*/ 1201168 w 1201167"/>
                <a:gd name="connsiteY6" fmla="*/ 70654 h 795093"/>
                <a:gd name="connsiteX7" fmla="*/ 1130514 w 1201167"/>
                <a:gd name="connsiteY7" fmla="*/ 0 h 795093"/>
                <a:gd name="connsiteX8" fmla="*/ 70654 w 1201167"/>
                <a:gd name="connsiteY8" fmla="*/ 0 h 795093"/>
                <a:gd name="connsiteX9" fmla="*/ 0 w 1201167"/>
                <a:gd name="connsiteY9" fmla="*/ 70654 h 795093"/>
                <a:gd name="connsiteX10" fmla="*/ 0 w 1201167"/>
                <a:gd name="connsiteY10" fmla="*/ 795093 h 795093"/>
                <a:gd name="connsiteX11" fmla="*/ 35327 w 1201167"/>
                <a:gd name="connsiteY11" fmla="*/ 795093 h 79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01167" h="795093">
                  <a:moveTo>
                    <a:pt x="35327" y="70654"/>
                  </a:moveTo>
                  <a:cubicBezTo>
                    <a:pt x="35350" y="51153"/>
                    <a:pt x="51153" y="35350"/>
                    <a:pt x="70654" y="35327"/>
                  </a:cubicBezTo>
                  <a:lnTo>
                    <a:pt x="1130514" y="35327"/>
                  </a:lnTo>
                  <a:cubicBezTo>
                    <a:pt x="1150014" y="35352"/>
                    <a:pt x="1165816" y="51153"/>
                    <a:pt x="1165841" y="70654"/>
                  </a:cubicBezTo>
                  <a:lnTo>
                    <a:pt x="1165841" y="795093"/>
                  </a:lnTo>
                  <a:lnTo>
                    <a:pt x="1201168" y="795093"/>
                  </a:lnTo>
                  <a:lnTo>
                    <a:pt x="1201168" y="70654"/>
                  </a:lnTo>
                  <a:cubicBezTo>
                    <a:pt x="1201127" y="31649"/>
                    <a:pt x="1169518" y="41"/>
                    <a:pt x="1130514" y="0"/>
                  </a:cubicBezTo>
                  <a:lnTo>
                    <a:pt x="70654" y="0"/>
                  </a:lnTo>
                  <a:cubicBezTo>
                    <a:pt x="31649" y="41"/>
                    <a:pt x="41" y="31649"/>
                    <a:pt x="0" y="70654"/>
                  </a:cubicBezTo>
                  <a:lnTo>
                    <a:pt x="0" y="795093"/>
                  </a:lnTo>
                  <a:lnTo>
                    <a:pt x="35327" y="795093"/>
                  </a:lnTo>
                  <a:close/>
                </a:path>
              </a:pathLst>
            </a:custGeom>
            <a:solidFill>
              <a:srgbClr val="000000"/>
            </a:solidFill>
            <a:ln w="176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ACE8C378-D604-925C-C156-09A07E2FA7E3}"/>
                </a:ext>
              </a:extLst>
            </p:cNvPr>
            <p:cNvSpPr/>
            <p:nvPr/>
          </p:nvSpPr>
          <p:spPr>
            <a:xfrm>
              <a:off x="6749977" y="1920555"/>
              <a:ext cx="1625126" cy="123644"/>
            </a:xfrm>
            <a:custGeom>
              <a:avLst/>
              <a:gdLst>
                <a:gd name="connsiteX0" fmla="*/ 900889 w 1625126"/>
                <a:gd name="connsiteY0" fmla="*/ 0 h 123644"/>
                <a:gd name="connsiteX1" fmla="*/ 900889 w 1625126"/>
                <a:gd name="connsiteY1" fmla="*/ 35327 h 123644"/>
                <a:gd name="connsiteX2" fmla="*/ 724238 w 1625126"/>
                <a:gd name="connsiteY2" fmla="*/ 35327 h 123644"/>
                <a:gd name="connsiteX3" fmla="*/ 724238 w 1625126"/>
                <a:gd name="connsiteY3" fmla="*/ 0 h 123644"/>
                <a:gd name="connsiteX4" fmla="*/ 0 w 1625126"/>
                <a:gd name="connsiteY4" fmla="*/ 0 h 123644"/>
                <a:gd name="connsiteX5" fmla="*/ 0 w 1625126"/>
                <a:gd name="connsiteY5" fmla="*/ 35309 h 123644"/>
                <a:gd name="connsiteX6" fmla="*/ 88317 w 1625126"/>
                <a:gd name="connsiteY6" fmla="*/ 123644 h 123644"/>
                <a:gd name="connsiteX7" fmla="*/ 1536792 w 1625126"/>
                <a:gd name="connsiteY7" fmla="*/ 123644 h 123644"/>
                <a:gd name="connsiteX8" fmla="*/ 1625127 w 1625126"/>
                <a:gd name="connsiteY8" fmla="*/ 35309 h 123644"/>
                <a:gd name="connsiteX9" fmla="*/ 1625127 w 1625126"/>
                <a:gd name="connsiteY9" fmla="*/ 0 h 123644"/>
                <a:gd name="connsiteX10" fmla="*/ 1536792 w 1625126"/>
                <a:gd name="connsiteY10" fmla="*/ 88317 h 123644"/>
                <a:gd name="connsiteX11" fmla="*/ 88317 w 1625126"/>
                <a:gd name="connsiteY11" fmla="*/ 88317 h 123644"/>
                <a:gd name="connsiteX12" fmla="*/ 35327 w 1625126"/>
                <a:gd name="connsiteY12" fmla="*/ 35327 h 123644"/>
                <a:gd name="connsiteX13" fmla="*/ 688911 w 1625126"/>
                <a:gd name="connsiteY13" fmla="*/ 35327 h 123644"/>
                <a:gd name="connsiteX14" fmla="*/ 721880 w 1625126"/>
                <a:gd name="connsiteY14" fmla="*/ 70654 h 123644"/>
                <a:gd name="connsiteX15" fmla="*/ 724238 w 1625126"/>
                <a:gd name="connsiteY15" fmla="*/ 70654 h 123644"/>
                <a:gd name="connsiteX16" fmla="*/ 900889 w 1625126"/>
                <a:gd name="connsiteY16" fmla="*/ 70654 h 123644"/>
                <a:gd name="connsiteX17" fmla="*/ 936216 w 1625126"/>
                <a:gd name="connsiteY17" fmla="*/ 37685 h 123644"/>
                <a:gd name="connsiteX18" fmla="*/ 936216 w 1625126"/>
                <a:gd name="connsiteY18" fmla="*/ 35327 h 123644"/>
                <a:gd name="connsiteX19" fmla="*/ 1589800 w 1625126"/>
                <a:gd name="connsiteY19" fmla="*/ 35327 h 123644"/>
                <a:gd name="connsiteX20" fmla="*/ 1536792 w 1625126"/>
                <a:gd name="connsiteY20" fmla="*/ 88317 h 12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25126" h="123644">
                  <a:moveTo>
                    <a:pt x="900889" y="0"/>
                  </a:moveTo>
                  <a:lnTo>
                    <a:pt x="900889" y="35327"/>
                  </a:lnTo>
                  <a:lnTo>
                    <a:pt x="724238" y="35327"/>
                  </a:lnTo>
                  <a:lnTo>
                    <a:pt x="724238" y="0"/>
                  </a:lnTo>
                  <a:lnTo>
                    <a:pt x="0" y="0"/>
                  </a:lnTo>
                  <a:lnTo>
                    <a:pt x="0" y="35309"/>
                  </a:lnTo>
                  <a:cubicBezTo>
                    <a:pt x="52" y="84068"/>
                    <a:pt x="39560" y="123583"/>
                    <a:pt x="88317" y="123644"/>
                  </a:cubicBezTo>
                  <a:lnTo>
                    <a:pt x="1536792" y="123644"/>
                  </a:lnTo>
                  <a:cubicBezTo>
                    <a:pt x="1585555" y="123591"/>
                    <a:pt x="1625074" y="84073"/>
                    <a:pt x="1625127" y="35309"/>
                  </a:cubicBezTo>
                  <a:lnTo>
                    <a:pt x="1625127" y="0"/>
                  </a:lnTo>
                  <a:close/>
                  <a:moveTo>
                    <a:pt x="1536792" y="88317"/>
                  </a:moveTo>
                  <a:lnTo>
                    <a:pt x="88317" y="88317"/>
                  </a:lnTo>
                  <a:cubicBezTo>
                    <a:pt x="59067" y="88280"/>
                    <a:pt x="35365" y="64578"/>
                    <a:pt x="35327" y="35327"/>
                  </a:cubicBezTo>
                  <a:lnTo>
                    <a:pt x="688911" y="35327"/>
                  </a:lnTo>
                  <a:cubicBezTo>
                    <a:pt x="688259" y="54186"/>
                    <a:pt x="703021" y="70002"/>
                    <a:pt x="721880" y="70654"/>
                  </a:cubicBezTo>
                  <a:cubicBezTo>
                    <a:pt x="722666" y="70680"/>
                    <a:pt x="723452" y="70680"/>
                    <a:pt x="724238" y="70654"/>
                  </a:cubicBezTo>
                  <a:lnTo>
                    <a:pt x="900889" y="70654"/>
                  </a:lnTo>
                  <a:cubicBezTo>
                    <a:pt x="919748" y="71306"/>
                    <a:pt x="935564" y="56544"/>
                    <a:pt x="936216" y="37685"/>
                  </a:cubicBezTo>
                  <a:cubicBezTo>
                    <a:pt x="936242" y="36899"/>
                    <a:pt x="936242" y="36113"/>
                    <a:pt x="936216" y="35327"/>
                  </a:cubicBezTo>
                  <a:lnTo>
                    <a:pt x="1589800" y="35327"/>
                  </a:lnTo>
                  <a:cubicBezTo>
                    <a:pt x="1589754" y="64581"/>
                    <a:pt x="1566044" y="88280"/>
                    <a:pt x="1536792" y="88317"/>
                  </a:cubicBezTo>
                  <a:close/>
                </a:path>
              </a:pathLst>
            </a:custGeom>
            <a:solidFill>
              <a:srgbClr val="000000"/>
            </a:solidFill>
            <a:ln w="176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32" name="CuadroTexto 31">
            <a:extLst>
              <a:ext uri="{FF2B5EF4-FFF2-40B4-BE49-F238E27FC236}">
                <a16:creationId xmlns:a16="http://schemas.microsoft.com/office/drawing/2014/main" id="{CB4B54CB-4302-19B6-0527-AC9DBB15B1F6}"/>
              </a:ext>
            </a:extLst>
          </p:cNvPr>
          <p:cNvSpPr txBox="1"/>
          <p:nvPr/>
        </p:nvSpPr>
        <p:spPr>
          <a:xfrm>
            <a:off x="1488088" y="2937440"/>
            <a:ext cx="9236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/>
              <a:t>FRONTEND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53DDA011-FD03-0EDB-EBEA-424E520B63A6}"/>
              </a:ext>
            </a:extLst>
          </p:cNvPr>
          <p:cNvCxnSpPr>
            <a:cxnSpLocks/>
          </p:cNvCxnSpPr>
          <p:nvPr/>
        </p:nvCxnSpPr>
        <p:spPr>
          <a:xfrm>
            <a:off x="2836511" y="3073229"/>
            <a:ext cx="2599089" cy="0"/>
          </a:xfrm>
          <a:prstGeom prst="line">
            <a:avLst/>
          </a:prstGeom>
          <a:ln w="3810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o 36">
            <a:extLst>
              <a:ext uri="{FF2B5EF4-FFF2-40B4-BE49-F238E27FC236}">
                <a16:creationId xmlns:a16="http://schemas.microsoft.com/office/drawing/2014/main" id="{96AC0233-04EF-1843-ACD5-B64C076F85B7}"/>
              </a:ext>
            </a:extLst>
          </p:cNvPr>
          <p:cNvSpPr/>
          <p:nvPr/>
        </p:nvSpPr>
        <p:spPr>
          <a:xfrm flipH="1">
            <a:off x="5435595" y="4540698"/>
            <a:ext cx="785389" cy="798430"/>
          </a:xfrm>
          <a:prstGeom prst="arc">
            <a:avLst>
              <a:gd name="adj1" fmla="val 16200000"/>
              <a:gd name="adj2" fmla="val 5903575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66116DBA-1BF7-3CC2-1B1C-9B0EB2539294}"/>
              </a:ext>
            </a:extLst>
          </p:cNvPr>
          <p:cNvSpPr/>
          <p:nvPr/>
        </p:nvSpPr>
        <p:spPr>
          <a:xfrm flipH="1">
            <a:off x="5435598" y="3722547"/>
            <a:ext cx="785388" cy="822854"/>
          </a:xfrm>
          <a:prstGeom prst="arc">
            <a:avLst>
              <a:gd name="adj1" fmla="val 16200000"/>
              <a:gd name="adj2" fmla="val 5903575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Arco 38">
            <a:extLst>
              <a:ext uri="{FF2B5EF4-FFF2-40B4-BE49-F238E27FC236}">
                <a16:creationId xmlns:a16="http://schemas.microsoft.com/office/drawing/2014/main" id="{27FC3B98-6FEA-2214-2EAA-EC60720D35C3}"/>
              </a:ext>
            </a:extLst>
          </p:cNvPr>
          <p:cNvSpPr/>
          <p:nvPr/>
        </p:nvSpPr>
        <p:spPr>
          <a:xfrm flipH="1">
            <a:off x="5435600" y="3066601"/>
            <a:ext cx="785387" cy="649317"/>
          </a:xfrm>
          <a:prstGeom prst="arc">
            <a:avLst>
              <a:gd name="adj1" fmla="val 16200000"/>
              <a:gd name="adj2" fmla="val 5903575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" name="Gráfico 39" descr="Base de datos con relleno sólido">
            <a:extLst>
              <a:ext uri="{FF2B5EF4-FFF2-40B4-BE49-F238E27FC236}">
                <a16:creationId xmlns:a16="http://schemas.microsoft.com/office/drawing/2014/main" id="{5AC46E79-DA5F-ABC8-32BE-6CC3756F5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2320" y="4678312"/>
            <a:ext cx="898838" cy="898838"/>
          </a:xfrm>
          <a:prstGeom prst="rect">
            <a:avLst/>
          </a:prstGeom>
        </p:spPr>
      </p:pic>
      <p:sp>
        <p:nvSpPr>
          <p:cNvPr id="41" name="Arco 40">
            <a:extLst>
              <a:ext uri="{FF2B5EF4-FFF2-40B4-BE49-F238E27FC236}">
                <a16:creationId xmlns:a16="http://schemas.microsoft.com/office/drawing/2014/main" id="{CC20630F-37EF-11F7-4BEC-CE50DFE67373}"/>
              </a:ext>
            </a:extLst>
          </p:cNvPr>
          <p:cNvSpPr/>
          <p:nvPr/>
        </p:nvSpPr>
        <p:spPr>
          <a:xfrm rot="16200000" flipH="1">
            <a:off x="3849580" y="4027818"/>
            <a:ext cx="785389" cy="2684725"/>
          </a:xfrm>
          <a:prstGeom prst="arc">
            <a:avLst>
              <a:gd name="adj1" fmla="val 16746278"/>
              <a:gd name="adj2" fmla="val 4897317"/>
            </a:avLst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BADBA866-3CB4-E52D-D9EF-79D9ABD34A5B}"/>
              </a:ext>
            </a:extLst>
          </p:cNvPr>
          <p:cNvCxnSpPr>
            <a:cxnSpLocks/>
          </p:cNvCxnSpPr>
          <p:nvPr/>
        </p:nvCxnSpPr>
        <p:spPr>
          <a:xfrm flipH="1">
            <a:off x="2937602" y="3271486"/>
            <a:ext cx="2227178" cy="570"/>
          </a:xfrm>
          <a:prstGeom prst="line">
            <a:avLst/>
          </a:prstGeom>
          <a:ln w="3810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60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1" grpId="0" animBg="1"/>
      <p:bldP spid="4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B9BAAF9-1F5F-25D2-3282-E3C04504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Gracias por su atención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BAB4D4-75AC-C94A-393D-89F0BCF4B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/>
              <a:t>Introducción </a:t>
            </a:r>
            <a:r>
              <a:rPr lang="es-ES" noProof="0" dirty="0" err="1"/>
              <a:t>c#</a:t>
            </a:r>
            <a:endParaRPr lang="es-ES" noProof="0" dirty="0"/>
          </a:p>
        </p:txBody>
      </p:sp>
      <p:pic>
        <p:nvPicPr>
          <p:cNvPr id="8" name="Picture 2" descr="Miguel Angel Durán García on LinkedIn: JavaScript, tu mejor amigo. | 119  comments">
            <a:extLst>
              <a:ext uri="{FF2B5EF4-FFF2-40B4-BE49-F238E27FC236}">
                <a16:creationId xmlns:a16="http://schemas.microsoft.com/office/drawing/2014/main" id="{90FF9ACD-001F-18CC-1AD3-AE13138B0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08" t="45639" r="18794"/>
          <a:stretch/>
        </p:blipFill>
        <p:spPr bwMode="auto">
          <a:xfrm rot="20037680">
            <a:off x="1997513" y="1427937"/>
            <a:ext cx="1573162" cy="17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6F88C5D-EB2D-6121-1054-FCD337F1C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29382">
            <a:off x="8341594" y="3123977"/>
            <a:ext cx="1930159" cy="2844444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C66D5D8-AB65-2DEC-A313-91C7777CC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3148">
            <a:off x="2661461" y="3987274"/>
            <a:ext cx="1708363" cy="126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0EAABD25-5BA4-21E7-D958-B94CAFD7434B}"/>
              </a:ext>
            </a:extLst>
          </p:cNvPr>
          <p:cNvSpPr/>
          <p:nvPr/>
        </p:nvSpPr>
        <p:spPr>
          <a:xfrm>
            <a:off x="5558811" y="3463983"/>
            <a:ext cx="1798320" cy="2153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800" dirty="0"/>
              <a:t>{ }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00851AB-3CD4-47C9-DA33-FE3E0A7EFA1F}"/>
              </a:ext>
            </a:extLst>
          </p:cNvPr>
          <p:cNvSpPr txBox="1"/>
          <p:nvPr/>
        </p:nvSpPr>
        <p:spPr>
          <a:xfrm rot="20834655">
            <a:off x="10567769" y="3312160"/>
            <a:ext cx="938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C#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1DCD76F-1AD6-4DF5-E5F7-48CD0198B409}"/>
              </a:ext>
            </a:extLst>
          </p:cNvPr>
          <p:cNvSpPr txBox="1"/>
          <p:nvPr/>
        </p:nvSpPr>
        <p:spPr>
          <a:xfrm>
            <a:off x="1028383" y="6163744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No olviden afeitarse las patillas</a:t>
            </a:r>
          </a:p>
        </p:txBody>
      </p:sp>
    </p:spTree>
    <p:extLst>
      <p:ext uri="{BB962C8B-B14F-4D97-AF65-F5344CB8AC3E}">
        <p14:creationId xmlns:p14="http://schemas.microsoft.com/office/powerpoint/2010/main" val="73935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21600000">
                                      <p:cBhvr>
                                        <p:cTn id="8" dur="9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8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33053-4D19-5E2A-616F-B69C0E802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1328" y="1757680"/>
            <a:ext cx="7449312" cy="2391664"/>
          </a:xfrm>
        </p:spPr>
        <p:txBody>
          <a:bodyPr>
            <a:normAutofit fontScale="90000"/>
          </a:bodyPr>
          <a:lstStyle/>
          <a:p>
            <a:r>
              <a:rPr lang="es-ES" dirty="0"/>
              <a:t>-tipo de lenguaje</a:t>
            </a:r>
            <a:br>
              <a:rPr lang="es-ES" dirty="0"/>
            </a:br>
            <a:r>
              <a:rPr lang="es-ES" dirty="0"/>
              <a:t>-Organización</a:t>
            </a:r>
            <a:br>
              <a:rPr lang="es-ES" dirty="0"/>
            </a:br>
            <a:r>
              <a:rPr lang="es-ES" dirty="0"/>
              <a:t>-ejemplo Aplicación</a:t>
            </a:r>
          </a:p>
        </p:txBody>
      </p:sp>
    </p:spTree>
    <p:extLst>
      <p:ext uri="{BB962C8B-B14F-4D97-AF65-F5344CB8AC3E}">
        <p14:creationId xmlns:p14="http://schemas.microsoft.com/office/powerpoint/2010/main" val="35741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b="1" cap="all" spc="400">
                <a:solidFill>
                  <a:schemeClr val="bg1"/>
                </a:solidFill>
                <a:latin typeface="+mn-lt"/>
              </a:rPr>
              <a:t>Tipo de lenguaje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176" y="328988"/>
            <a:ext cx="9190113" cy="408432"/>
          </a:xfrm>
        </p:spPr>
        <p:txBody>
          <a:bodyPr rtlCol="0"/>
          <a:lstStyle/>
          <a:p>
            <a:pPr algn="l" rtl="0"/>
            <a:r>
              <a:rPr lang="es-ES"/>
              <a:t>Introducción a C#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64FF392C-97CE-4E55-AE57-49D9E2968AAB}"/>
              </a:ext>
            </a:extLst>
          </p:cNvPr>
          <p:cNvSpPr txBox="1">
            <a:spLocks/>
          </p:cNvSpPr>
          <p:nvPr/>
        </p:nvSpPr>
        <p:spPr>
          <a:xfrm>
            <a:off x="1524000" y="901220"/>
            <a:ext cx="9144000" cy="1725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/>
              <a:t>-Fuertemente tipado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14C9113-6835-D2BF-42A1-AA9423A318D1}"/>
              </a:ext>
            </a:extLst>
          </p:cNvPr>
          <p:cNvSpPr txBox="1">
            <a:spLocks/>
          </p:cNvSpPr>
          <p:nvPr/>
        </p:nvSpPr>
        <p:spPr>
          <a:xfrm>
            <a:off x="583150" y="368317"/>
            <a:ext cx="9190113" cy="408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  Introducción a C# - Tipo de lenguaje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3A49BAC-1E77-2091-2C06-166B0DADFA6B}"/>
              </a:ext>
            </a:extLst>
          </p:cNvPr>
          <p:cNvSpPr txBox="1">
            <a:spLocks/>
          </p:cNvSpPr>
          <p:nvPr/>
        </p:nvSpPr>
        <p:spPr>
          <a:xfrm>
            <a:off x="1170037" y="3242084"/>
            <a:ext cx="1809135" cy="484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/>
              <a:t>Tipado débil</a:t>
            </a:r>
          </a:p>
        </p:txBody>
      </p:sp>
      <p:pic>
        <p:nvPicPr>
          <p:cNvPr id="15" name="Imagen 1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0CADB40-583A-521C-16CC-81566C138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61" t="35842" r="49436" b="42079"/>
          <a:stretch/>
        </p:blipFill>
        <p:spPr>
          <a:xfrm>
            <a:off x="1002891" y="3951183"/>
            <a:ext cx="3401962" cy="1514168"/>
          </a:xfrm>
          <a:prstGeom prst="rect">
            <a:avLst/>
          </a:prstGeom>
        </p:spPr>
      </p:pic>
      <p:pic>
        <p:nvPicPr>
          <p:cNvPr id="1026" name="Picture 2" descr="Miguel Angel Durán García on LinkedIn: JavaScript, tu mejor amigo. | 119  comments">
            <a:extLst>
              <a:ext uri="{FF2B5EF4-FFF2-40B4-BE49-F238E27FC236}">
                <a16:creationId xmlns:a16="http://schemas.microsoft.com/office/drawing/2014/main" id="{C7F9580A-F408-C4FE-6479-3E704641DD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08" t="45639" r="18794"/>
          <a:stretch/>
        </p:blipFill>
        <p:spPr bwMode="auto">
          <a:xfrm>
            <a:off x="3136490" y="4448493"/>
            <a:ext cx="1573162" cy="17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CF9070DA-4193-3EA6-EE65-5F40EF4E6956}"/>
              </a:ext>
            </a:extLst>
          </p:cNvPr>
          <p:cNvSpPr txBox="1">
            <a:spLocks/>
          </p:cNvSpPr>
          <p:nvPr/>
        </p:nvSpPr>
        <p:spPr>
          <a:xfrm>
            <a:off x="9249696" y="3061469"/>
            <a:ext cx="1809135" cy="484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/>
              <a:t>Tipado fuerte</a:t>
            </a:r>
          </a:p>
        </p:txBody>
      </p:sp>
      <p:pic>
        <p:nvPicPr>
          <p:cNvPr id="22" name="Imagen 21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D4F93966-F135-5A01-93CA-D811190B60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29" t="64258" r="74274" b="32961"/>
          <a:stretch/>
        </p:blipFill>
        <p:spPr>
          <a:xfrm>
            <a:off x="7081811" y="5910524"/>
            <a:ext cx="4505068" cy="318974"/>
          </a:xfrm>
          <a:prstGeom prst="rect">
            <a:avLst/>
          </a:prstGeom>
        </p:spPr>
      </p:pic>
      <p:pic>
        <p:nvPicPr>
          <p:cNvPr id="23" name="Imagen 22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542135D1-7EFD-89CB-4229-691113D884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26" t="14183" r="73751" b="77756"/>
          <a:stretch/>
        </p:blipFill>
        <p:spPr>
          <a:xfrm>
            <a:off x="6912077" y="3824183"/>
            <a:ext cx="3293806" cy="1027858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CC49CF4D-E5C5-C443-61C8-1DEB86441F81}"/>
              </a:ext>
            </a:extLst>
          </p:cNvPr>
          <p:cNvCxnSpPr/>
          <p:nvPr/>
        </p:nvCxnSpPr>
        <p:spPr>
          <a:xfrm>
            <a:off x="6361473" y="3242084"/>
            <a:ext cx="0" cy="3433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Miguel Angel Durán García on LinkedIn: JavaScript, tu mejor amigo. | 119  comments">
            <a:extLst>
              <a:ext uri="{FF2B5EF4-FFF2-40B4-BE49-F238E27FC236}">
                <a16:creationId xmlns:a16="http://schemas.microsoft.com/office/drawing/2014/main" id="{8A9D3123-DE3A-207A-BE21-8955188F2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3" r="18903" b="69007"/>
          <a:stretch/>
        </p:blipFill>
        <p:spPr bwMode="auto">
          <a:xfrm>
            <a:off x="9334345" y="4504444"/>
            <a:ext cx="2249949" cy="124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00EDAAC-4821-DC80-9793-08C7DF937A4F}"/>
              </a:ext>
            </a:extLst>
          </p:cNvPr>
          <p:cNvSpPr txBox="1">
            <a:spLocks/>
          </p:cNvSpPr>
          <p:nvPr/>
        </p:nvSpPr>
        <p:spPr>
          <a:xfrm>
            <a:off x="1524000" y="901220"/>
            <a:ext cx="9144000" cy="1725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/>
              <a:t>-Compilado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6A7D7C28-1205-E231-E21D-5FB05A253C83}"/>
              </a:ext>
            </a:extLst>
          </p:cNvPr>
          <p:cNvSpPr txBox="1">
            <a:spLocks/>
          </p:cNvSpPr>
          <p:nvPr/>
        </p:nvSpPr>
        <p:spPr>
          <a:xfrm>
            <a:off x="583150" y="368317"/>
            <a:ext cx="9190113" cy="408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  Introducción a C# - Tipo de lenguaje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7E13FA5C-C83A-120C-A95C-37E75B89BD54}"/>
              </a:ext>
            </a:extLst>
          </p:cNvPr>
          <p:cNvCxnSpPr/>
          <p:nvPr/>
        </p:nvCxnSpPr>
        <p:spPr>
          <a:xfrm>
            <a:off x="6361473" y="2591844"/>
            <a:ext cx="0" cy="3433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374525C2-62CF-24B5-2F04-4BC30EAA2E21}"/>
              </a:ext>
            </a:extLst>
          </p:cNvPr>
          <p:cNvSpPr txBox="1">
            <a:spLocks/>
          </p:cNvSpPr>
          <p:nvPr/>
        </p:nvSpPr>
        <p:spPr>
          <a:xfrm>
            <a:off x="1170037" y="2795044"/>
            <a:ext cx="1809135" cy="484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/>
              <a:t>Interpretado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93F1D0E8-A008-CB22-82F8-C2883E2D21E1}"/>
              </a:ext>
            </a:extLst>
          </p:cNvPr>
          <p:cNvSpPr txBox="1">
            <a:spLocks/>
          </p:cNvSpPr>
          <p:nvPr/>
        </p:nvSpPr>
        <p:spPr>
          <a:xfrm>
            <a:off x="1170037" y="3932838"/>
            <a:ext cx="4267193" cy="93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/>
              <a:t>Se traduce la parte del código que se ejecuta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203215B0-2B60-F156-3838-01D7C3204124}"/>
              </a:ext>
            </a:extLst>
          </p:cNvPr>
          <p:cNvSpPr txBox="1">
            <a:spLocks/>
          </p:cNvSpPr>
          <p:nvPr/>
        </p:nvSpPr>
        <p:spPr>
          <a:xfrm>
            <a:off x="6650293" y="2739892"/>
            <a:ext cx="1809135" cy="484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/>
              <a:t>Compilado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852E08C3-38A1-670D-4F9F-EF51E6CF8E6D}"/>
              </a:ext>
            </a:extLst>
          </p:cNvPr>
          <p:cNvSpPr txBox="1">
            <a:spLocks/>
          </p:cNvSpPr>
          <p:nvPr/>
        </p:nvSpPr>
        <p:spPr>
          <a:xfrm>
            <a:off x="6650293" y="3642884"/>
            <a:ext cx="3260624" cy="579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/>
              <a:t>Traducido entero </a:t>
            </a:r>
          </a:p>
          <a:p>
            <a:r>
              <a:rPr lang="es-ES" sz="2000" dirty="0"/>
              <a:t>antes de ser ejecutado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1C2216F8-5B27-17B1-83A9-671861FEF18B}"/>
              </a:ext>
            </a:extLst>
          </p:cNvPr>
          <p:cNvGrpSpPr/>
          <p:nvPr/>
        </p:nvGrpSpPr>
        <p:grpSpPr>
          <a:xfrm>
            <a:off x="7081811" y="4057404"/>
            <a:ext cx="4505068" cy="1725054"/>
            <a:chOff x="7081811" y="4504444"/>
            <a:chExt cx="4505068" cy="1725054"/>
          </a:xfrm>
        </p:grpSpPr>
        <p:pic>
          <p:nvPicPr>
            <p:cNvPr id="22" name="Imagen 21" descr="Captura de pantalla de computadora&#10;&#10;Descripción generada automáticamente">
              <a:extLst>
                <a:ext uri="{FF2B5EF4-FFF2-40B4-BE49-F238E27FC236}">
                  <a16:creationId xmlns:a16="http://schemas.microsoft.com/office/drawing/2014/main" id="{6F3BBD1A-799F-23D1-7DA1-8E331A4D4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29" t="64258" r="74274" b="32961"/>
            <a:stretch/>
          </p:blipFill>
          <p:spPr>
            <a:xfrm>
              <a:off x="7081811" y="5910524"/>
              <a:ext cx="4505068" cy="318974"/>
            </a:xfrm>
            <a:prstGeom prst="rect">
              <a:avLst/>
            </a:prstGeom>
          </p:spPr>
        </p:pic>
        <p:pic>
          <p:nvPicPr>
            <p:cNvPr id="23" name="Picture 4" descr="Miguel Angel Durán García on LinkedIn: JavaScript, tu mejor amigo. | 119  comments">
              <a:extLst>
                <a:ext uri="{FF2B5EF4-FFF2-40B4-BE49-F238E27FC236}">
                  <a16:creationId xmlns:a16="http://schemas.microsoft.com/office/drawing/2014/main" id="{10AD66F0-5D1A-E9F6-6CCF-DDDA8A2219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13" r="18903" b="69007"/>
            <a:stretch/>
          </p:blipFill>
          <p:spPr bwMode="auto">
            <a:xfrm>
              <a:off x="9334345" y="4504444"/>
              <a:ext cx="2249949" cy="1245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8F067B05-1C7A-9139-40E5-2188B088B58D}"/>
              </a:ext>
            </a:extLst>
          </p:cNvPr>
          <p:cNvGrpSpPr/>
          <p:nvPr/>
        </p:nvGrpSpPr>
        <p:grpSpPr>
          <a:xfrm>
            <a:off x="7081811" y="3960537"/>
            <a:ext cx="4506846" cy="1821921"/>
            <a:chOff x="7244371" y="1042267"/>
            <a:chExt cx="3382160" cy="1821921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56B2F553-4273-91BD-8D98-A829C0FCD486}"/>
                </a:ext>
              </a:extLst>
            </p:cNvPr>
            <p:cNvGrpSpPr/>
            <p:nvPr/>
          </p:nvGrpSpPr>
          <p:grpSpPr>
            <a:xfrm>
              <a:off x="7244371" y="2556411"/>
              <a:ext cx="3382160" cy="307777"/>
              <a:chOff x="7081811" y="5906210"/>
              <a:chExt cx="3382160" cy="307777"/>
            </a:xfrm>
          </p:grpSpPr>
          <p:pic>
            <p:nvPicPr>
              <p:cNvPr id="18" name="Imagen 17" descr="Captura de pantalla de computadora&#10;&#10;Descripción generada automáticamente">
                <a:extLst>
                  <a:ext uri="{FF2B5EF4-FFF2-40B4-BE49-F238E27FC236}">
                    <a16:creationId xmlns:a16="http://schemas.microsoft.com/office/drawing/2014/main" id="{A28011F7-4386-1D1D-F085-723DB89E35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29" t="64258" r="91368" b="33096"/>
              <a:stretch/>
            </p:blipFill>
            <p:spPr>
              <a:xfrm>
                <a:off x="7081811" y="5910524"/>
                <a:ext cx="1019960" cy="303463"/>
              </a:xfrm>
              <a:prstGeom prst="rect">
                <a:avLst/>
              </a:prstGeom>
            </p:spPr>
          </p:pic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C772DB0-58B4-C15A-83C9-06B2BA551503}"/>
                  </a:ext>
                </a:extLst>
              </p:cNvPr>
              <p:cNvSpPr txBox="1"/>
              <p:nvPr/>
            </p:nvSpPr>
            <p:spPr>
              <a:xfrm>
                <a:off x="8101771" y="5906210"/>
                <a:ext cx="2362200" cy="30777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s-ES" sz="1400" dirty="0">
                    <a:solidFill>
                      <a:schemeClr val="bg1"/>
                    </a:solidFill>
                  </a:rPr>
                  <a:t>Aféitese las patillas</a:t>
                </a:r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C12E225-A614-8497-F59C-FFCD3D4081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5322" y="1042267"/>
              <a:ext cx="1282040" cy="126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D6CBF8B1-CF65-4ABF-104C-2162D63EB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9488" y="929640"/>
            <a:ext cx="6272784" cy="2843784"/>
          </a:xfrm>
        </p:spPr>
        <p:txBody>
          <a:bodyPr/>
          <a:lstStyle/>
          <a:p>
            <a:r>
              <a:rPr lang="en-US" dirty="0" err="1"/>
              <a:t>Cómo</a:t>
            </a:r>
            <a:r>
              <a:rPr lang="en-US" dirty="0"/>
              <a:t> se </a:t>
            </a:r>
            <a:r>
              <a:rPr lang="en-US" dirty="0" err="1"/>
              <a:t>organiza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código</a:t>
            </a:r>
            <a:endParaRPr lang="en-US" dirty="0"/>
          </a:p>
        </p:txBody>
      </p:sp>
      <p:sp>
        <p:nvSpPr>
          <p:cNvPr id="10" name="Marcador de número de diapositiva 9" hidden="1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smtClean="0"/>
              <a:pPr rtl="0">
                <a:spcAft>
                  <a:spcPts val="600"/>
                </a:spcAft>
              </a:pPr>
              <a:t>6</a:t>
            </a:fld>
            <a:endParaRPr lang="es-ES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A30DF72B-AD8A-1ECD-38DC-808DF0FBD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176" y="328988"/>
            <a:ext cx="9190113" cy="408432"/>
          </a:xfrm>
        </p:spPr>
        <p:txBody>
          <a:bodyPr rtlCol="0"/>
          <a:lstStyle/>
          <a:p>
            <a:pPr algn="l" rtl="0"/>
            <a:r>
              <a:rPr lang="es-ES" dirty="0"/>
              <a:t>Introducción a C#</a:t>
            </a:r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ítulo 2">
            <a:extLst>
              <a:ext uri="{FF2B5EF4-FFF2-40B4-BE49-F238E27FC236}">
                <a16:creationId xmlns:a16="http://schemas.microsoft.com/office/drawing/2014/main" id="{BBDA3C21-F709-455E-9669-7CD69ABE484E}"/>
              </a:ext>
            </a:extLst>
          </p:cNvPr>
          <p:cNvSpPr txBox="1">
            <a:spLocks/>
          </p:cNvSpPr>
          <p:nvPr/>
        </p:nvSpPr>
        <p:spPr>
          <a:xfrm>
            <a:off x="347176" y="328988"/>
            <a:ext cx="9190113" cy="408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Introducción a C# - Cómo se organiza el código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276B470-DAD6-256E-976A-98D69091CD79}"/>
              </a:ext>
            </a:extLst>
          </p:cNvPr>
          <p:cNvSpPr/>
          <p:nvPr/>
        </p:nvSpPr>
        <p:spPr>
          <a:xfrm>
            <a:off x="1229360" y="1950720"/>
            <a:ext cx="1798320" cy="2153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800" dirty="0"/>
              <a:t>{ }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B240D76-3FFF-F5CD-69BD-9013AB90AA76}"/>
              </a:ext>
            </a:extLst>
          </p:cNvPr>
          <p:cNvSpPr/>
          <p:nvPr/>
        </p:nvSpPr>
        <p:spPr>
          <a:xfrm>
            <a:off x="3894328" y="1950720"/>
            <a:ext cx="1798320" cy="2153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Class</a:t>
            </a:r>
            <a:endParaRPr lang="es-ES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algn="ctr"/>
            <a:endParaRPr lang="es-ES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algn="ctr"/>
            <a:r>
              <a:rPr lang="es-ES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Interface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8AC48CC-E8CB-9253-28B8-FBB270D3E7EC}"/>
              </a:ext>
            </a:extLst>
          </p:cNvPr>
          <p:cNvSpPr/>
          <p:nvPr/>
        </p:nvSpPr>
        <p:spPr>
          <a:xfrm>
            <a:off x="6646164" y="1962970"/>
            <a:ext cx="1798320" cy="2153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namespace</a:t>
            </a:r>
            <a:endParaRPr lang="es-ES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404D98E-EBB1-9BFA-59F7-0BD482FBB239}"/>
              </a:ext>
            </a:extLst>
          </p:cNvPr>
          <p:cNvSpPr/>
          <p:nvPr/>
        </p:nvSpPr>
        <p:spPr>
          <a:xfrm>
            <a:off x="9398000" y="2002565"/>
            <a:ext cx="1798320" cy="2153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Using</a:t>
            </a:r>
            <a:endParaRPr lang="es-ES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4EA07C5-6F8D-CCED-0E62-F7479CB634C5}"/>
              </a:ext>
            </a:extLst>
          </p:cNvPr>
          <p:cNvSpPr txBox="1"/>
          <p:nvPr/>
        </p:nvSpPr>
        <p:spPr>
          <a:xfrm>
            <a:off x="1023089" y="455168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Bloques de código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F7D01B2-2832-CD46-57F4-97B94BE292AA}"/>
              </a:ext>
            </a:extLst>
          </p:cNvPr>
          <p:cNvSpPr txBox="1"/>
          <p:nvPr/>
        </p:nvSpPr>
        <p:spPr>
          <a:xfrm>
            <a:off x="3527782" y="4531360"/>
            <a:ext cx="260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Objetos/Métodos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3C1F0A0-1DD5-AA37-EB1F-C7F0D5B2BF9E}"/>
              </a:ext>
            </a:extLst>
          </p:cNvPr>
          <p:cNvSpPr txBox="1"/>
          <p:nvPr/>
        </p:nvSpPr>
        <p:spPr>
          <a:xfrm>
            <a:off x="6439893" y="4551680"/>
            <a:ext cx="234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Contenedor de clases e interfaces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9B82E93-5220-EDF1-C889-8E29E319673B}"/>
              </a:ext>
            </a:extLst>
          </p:cNvPr>
          <p:cNvSpPr txBox="1"/>
          <p:nvPr/>
        </p:nvSpPr>
        <p:spPr>
          <a:xfrm>
            <a:off x="9273009" y="4551680"/>
            <a:ext cx="2421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Nos permite trabajar con clases predeterminadas o creadas</a:t>
            </a:r>
          </a:p>
        </p:txBody>
      </p:sp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id="{6A6FD615-DDAC-4046-9693-28EC2D588AC3}"/>
              </a:ext>
            </a:extLst>
          </p:cNvPr>
          <p:cNvSpPr txBox="1">
            <a:spLocks/>
          </p:cNvSpPr>
          <p:nvPr/>
        </p:nvSpPr>
        <p:spPr>
          <a:xfrm>
            <a:off x="8610599" y="6356351"/>
            <a:ext cx="12022035" cy="141228"/>
          </a:xfrm>
          <a:prstGeom prst="rect">
            <a:avLst/>
          </a:prstGeom>
        </p:spPr>
        <p:txBody>
          <a:bodyPr rtlCol="0">
            <a:normAutofit fontScale="25000" lnSpcReduction="20000"/>
          </a:bodyPr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8</a:t>
            </a:fld>
            <a:endParaRPr lang="es-ES" b="1" cap="all" spc="100" dirty="0">
              <a:solidFill>
                <a:schemeClr val="accent2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0C67C1B-8E28-3638-FF63-840915EF0656}"/>
              </a:ext>
            </a:extLst>
          </p:cNvPr>
          <p:cNvSpPr/>
          <p:nvPr/>
        </p:nvSpPr>
        <p:spPr>
          <a:xfrm>
            <a:off x="1876231" y="1526966"/>
            <a:ext cx="1948562" cy="329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Interface</a:t>
            </a: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0FE85684-1371-B85F-1173-F2627190AF1F}"/>
              </a:ext>
            </a:extLst>
          </p:cNvPr>
          <p:cNvSpPr txBox="1">
            <a:spLocks/>
          </p:cNvSpPr>
          <p:nvPr/>
        </p:nvSpPr>
        <p:spPr>
          <a:xfrm>
            <a:off x="347176" y="328988"/>
            <a:ext cx="9190113" cy="408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</a:rPr>
              <a:t>    Introducción a C# - Cómo se organiza el código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6AC642A-B6D7-424E-DBD3-19B2CBCF5056}"/>
              </a:ext>
            </a:extLst>
          </p:cNvPr>
          <p:cNvSpPr/>
          <p:nvPr/>
        </p:nvSpPr>
        <p:spPr>
          <a:xfrm>
            <a:off x="6193792" y="1526966"/>
            <a:ext cx="1745073" cy="2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Class</a:t>
            </a:r>
            <a:endParaRPr lang="es-ES" dirty="0">
              <a:solidFill>
                <a:schemeClr val="tx1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17B5FF3-21C8-8C03-D69C-1071F0798438}"/>
              </a:ext>
            </a:extLst>
          </p:cNvPr>
          <p:cNvSpPr txBox="1"/>
          <p:nvPr/>
        </p:nvSpPr>
        <p:spPr>
          <a:xfrm>
            <a:off x="1520792" y="3119330"/>
            <a:ext cx="28651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Public</a:t>
            </a:r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interface </a:t>
            </a:r>
            <a:r>
              <a:rPr lang="es-ES" sz="1400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ILadyBug</a:t>
            </a:r>
            <a:endParaRPr lang="es-ES" sz="14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{</a:t>
            </a:r>
          </a:p>
          <a:p>
            <a:endParaRPr lang="es-ES" sz="14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Atrapar polillas;</a:t>
            </a:r>
          </a:p>
          <a:p>
            <a:endParaRPr lang="es-ES" sz="14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Dar palizas con un yoyó;</a:t>
            </a:r>
          </a:p>
          <a:p>
            <a:endParaRPr lang="es-ES" sz="14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}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8509BEF-D22C-B700-BEB8-43CC8A95F8B3}"/>
              </a:ext>
            </a:extLst>
          </p:cNvPr>
          <p:cNvSpPr txBox="1"/>
          <p:nvPr/>
        </p:nvSpPr>
        <p:spPr>
          <a:xfrm>
            <a:off x="5374640" y="2221023"/>
            <a:ext cx="56692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Public</a:t>
            </a:r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s-ES" sz="1400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class</a:t>
            </a:r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s-ES" sz="1400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LadyBug</a:t>
            </a:r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: </a:t>
            </a:r>
            <a:r>
              <a:rPr lang="es-ES" sz="1400" dirty="0" err="1">
                <a:solidFill>
                  <a:schemeClr val="accent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ILadyBug</a:t>
            </a:r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</a:p>
          <a:p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{</a:t>
            </a:r>
          </a:p>
          <a:p>
            <a:endParaRPr lang="es-ES" sz="14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lvl="1"/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Atrapar polillas</a:t>
            </a:r>
          </a:p>
          <a:p>
            <a:pPr lvl="2"/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{</a:t>
            </a:r>
          </a:p>
          <a:p>
            <a:pPr lvl="2"/>
            <a:r>
              <a:rPr lang="es-ES" sz="1400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var</a:t>
            </a:r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s-ES" sz="1400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ladybug</a:t>
            </a:r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= new Marinette;</a:t>
            </a:r>
          </a:p>
          <a:p>
            <a:pPr lvl="2"/>
            <a:r>
              <a:rPr lang="es-ES" sz="1400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laybug.pillaPolilla</a:t>
            </a:r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;</a:t>
            </a:r>
          </a:p>
          <a:p>
            <a:pPr lvl="2"/>
            <a:r>
              <a:rPr lang="es-ES" sz="1400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return</a:t>
            </a:r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s-ES" sz="1400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polilla.exorcizada</a:t>
            </a:r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;</a:t>
            </a:r>
          </a:p>
          <a:p>
            <a:pPr lvl="2"/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}</a:t>
            </a:r>
          </a:p>
          <a:p>
            <a:pPr lvl="1"/>
            <a:endParaRPr lang="es-ES" sz="14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lvl="1"/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Dar palizas con un yoyó</a:t>
            </a:r>
          </a:p>
          <a:p>
            <a:pPr lvl="1"/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{</a:t>
            </a:r>
          </a:p>
          <a:p>
            <a:pPr lvl="1"/>
            <a:endParaRPr lang="es-ES" sz="14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lvl="1"/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 </a:t>
            </a:r>
            <a:r>
              <a:rPr lang="es-ES" sz="1400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var</a:t>
            </a:r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pelea = </a:t>
            </a:r>
            <a:r>
              <a:rPr lang="es-ES" sz="1400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ladyBug.hace</a:t>
            </a:r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</a:t>
            </a:r>
            <a:r>
              <a:rPr lang="es-ES" sz="1400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gimnasiaRítmica</a:t>
            </a:r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);</a:t>
            </a:r>
          </a:p>
          <a:p>
            <a:pPr lvl="1"/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 </a:t>
            </a:r>
            <a:r>
              <a:rPr lang="es-ES" sz="1400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pelea.mientrasAporreaMalosconYoyo</a:t>
            </a:r>
            <a:endParaRPr lang="es-ES" sz="14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lvl="1"/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 </a:t>
            </a:r>
          </a:p>
          <a:p>
            <a:pPr lvl="1"/>
            <a:endParaRPr lang="es-ES" sz="14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lvl="1"/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}</a:t>
            </a:r>
          </a:p>
          <a:p>
            <a:endParaRPr lang="es-ES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es-ES" sz="1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}</a:t>
            </a:r>
          </a:p>
        </p:txBody>
      </p:sp>
      <p:pic>
        <p:nvPicPr>
          <p:cNvPr id="4098" name="Picture 2" descr="▷ Set 6 Antifaces Ladybug - My Karamelli ✓">
            <a:extLst>
              <a:ext uri="{FF2B5EF4-FFF2-40B4-BE49-F238E27FC236}">
                <a16:creationId xmlns:a16="http://schemas.microsoft.com/office/drawing/2014/main" id="{3974CCE7-1998-1260-D5C1-47C67E0F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30218">
            <a:off x="8105079" y="1262383"/>
            <a:ext cx="737108" cy="73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ángulo 42">
            <a:extLst>
              <a:ext uri="{FF2B5EF4-FFF2-40B4-BE49-F238E27FC236}">
                <a16:creationId xmlns:a16="http://schemas.microsoft.com/office/drawing/2014/main" id="{C7AB30C6-546B-0070-B963-FD1BA9BE616F}"/>
              </a:ext>
            </a:extLst>
          </p:cNvPr>
          <p:cNvSpPr/>
          <p:nvPr/>
        </p:nvSpPr>
        <p:spPr>
          <a:xfrm>
            <a:off x="5543081" y="2811109"/>
            <a:ext cx="4346877" cy="15786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s-ES" sz="1400" dirty="0">
                <a:solidFill>
                  <a:schemeClr val="accent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Lanzar telaraña</a:t>
            </a:r>
          </a:p>
          <a:p>
            <a:pPr lvl="2"/>
            <a:r>
              <a:rPr lang="es-ES" sz="1400" dirty="0">
                <a:solidFill>
                  <a:schemeClr val="accent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{</a:t>
            </a:r>
          </a:p>
          <a:p>
            <a:pPr lvl="2"/>
            <a:r>
              <a:rPr lang="es-ES" sz="1400" dirty="0" err="1">
                <a:solidFill>
                  <a:schemeClr val="accent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var</a:t>
            </a:r>
            <a:r>
              <a:rPr lang="es-ES" sz="1400" dirty="0">
                <a:solidFill>
                  <a:schemeClr val="accent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s-ES" sz="1400" dirty="0" err="1">
                <a:solidFill>
                  <a:schemeClr val="accent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ladyAraña</a:t>
            </a:r>
            <a:r>
              <a:rPr lang="es-ES" sz="1400" dirty="0">
                <a:solidFill>
                  <a:schemeClr val="accent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= new Marinette;</a:t>
            </a:r>
          </a:p>
          <a:p>
            <a:pPr lvl="2"/>
            <a:r>
              <a:rPr lang="es-ES" sz="1400" dirty="0" err="1">
                <a:solidFill>
                  <a:schemeClr val="accent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ladyAraña.lePicaUnaAraña</a:t>
            </a:r>
            <a:r>
              <a:rPr lang="es-ES" sz="1400" dirty="0">
                <a:solidFill>
                  <a:schemeClr val="accent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;</a:t>
            </a:r>
          </a:p>
          <a:p>
            <a:pPr lvl="2"/>
            <a:r>
              <a:rPr lang="es-ES" sz="1400" dirty="0" err="1">
                <a:solidFill>
                  <a:schemeClr val="accent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return</a:t>
            </a:r>
            <a:r>
              <a:rPr lang="es-ES" sz="1400" dirty="0">
                <a:solidFill>
                  <a:schemeClr val="accent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s-ES" sz="1400" dirty="0" err="1">
                <a:solidFill>
                  <a:schemeClr val="accent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ladyAraña</a:t>
            </a:r>
            <a:r>
              <a:rPr lang="es-ES" sz="1400" dirty="0">
                <a:solidFill>
                  <a:schemeClr val="accent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;</a:t>
            </a:r>
          </a:p>
          <a:p>
            <a:pPr lvl="2"/>
            <a:r>
              <a:rPr lang="es-ES" sz="1400" dirty="0">
                <a:solidFill>
                  <a:schemeClr val="accent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}</a:t>
            </a:r>
          </a:p>
          <a:p>
            <a:pPr algn="ctr"/>
            <a:endParaRPr lang="es-ES" dirty="0"/>
          </a:p>
        </p:txBody>
      </p:sp>
      <p:pic>
        <p:nvPicPr>
          <p:cNvPr id="40" name="Imagen 39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F3DF973-7C82-FFB3-B272-3E9EA7368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29382">
            <a:off x="9008720" y="1814439"/>
            <a:ext cx="1930159" cy="2844444"/>
          </a:xfrm>
          <a:prstGeom prst="rect">
            <a:avLst/>
          </a:prstGeom>
        </p:spPr>
      </p:pic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7FDBAFC2-A0DA-3ACF-E0F5-78EC9C26D311}"/>
              </a:ext>
            </a:extLst>
          </p:cNvPr>
          <p:cNvCxnSpPr/>
          <p:nvPr/>
        </p:nvCxnSpPr>
        <p:spPr>
          <a:xfrm>
            <a:off x="5374640" y="2811109"/>
            <a:ext cx="3972562" cy="15786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8EB39350-5D77-0C83-48D8-B68A29302695}"/>
              </a:ext>
            </a:extLst>
          </p:cNvPr>
          <p:cNvSpPr/>
          <p:nvPr/>
        </p:nvSpPr>
        <p:spPr>
          <a:xfrm>
            <a:off x="5374640" y="2014646"/>
            <a:ext cx="6035034" cy="464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s-ES" sz="1600" dirty="0" err="1">
                <a:solidFill>
                  <a:schemeClr val="tx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Public</a:t>
            </a:r>
            <a:r>
              <a:rPr lang="es-ES" sz="1600" dirty="0">
                <a:solidFill>
                  <a:schemeClr val="tx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class</a:t>
            </a:r>
            <a:r>
              <a:rPr lang="es-ES" sz="1600" dirty="0">
                <a:solidFill>
                  <a:schemeClr val="tx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Marinette</a:t>
            </a:r>
          </a:p>
          <a:p>
            <a:pPr lvl="1"/>
            <a:r>
              <a:rPr lang="es-ES" sz="1600" dirty="0">
                <a:solidFill>
                  <a:schemeClr val="tx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{</a:t>
            </a:r>
          </a:p>
          <a:p>
            <a:pPr lvl="1"/>
            <a:endParaRPr lang="es-ES" sz="1600" dirty="0">
              <a:solidFill>
                <a:schemeClr val="tx1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lvl="1"/>
            <a:r>
              <a:rPr lang="es-ES" sz="1600" dirty="0" err="1">
                <a:solidFill>
                  <a:schemeClr val="tx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String</a:t>
            </a:r>
            <a:r>
              <a:rPr lang="es-ES" sz="1600" dirty="0">
                <a:solidFill>
                  <a:schemeClr val="tx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DNI</a:t>
            </a:r>
          </a:p>
          <a:p>
            <a:pPr lvl="1"/>
            <a:endParaRPr lang="es-ES" sz="1600" dirty="0">
              <a:solidFill>
                <a:schemeClr val="tx1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lvl="1"/>
            <a:r>
              <a:rPr lang="es-ES" sz="1600" dirty="0" err="1">
                <a:solidFill>
                  <a:schemeClr val="tx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Int</a:t>
            </a:r>
            <a:r>
              <a:rPr lang="es-ES" sz="1600" dirty="0">
                <a:solidFill>
                  <a:schemeClr val="tx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Edad</a:t>
            </a:r>
          </a:p>
          <a:p>
            <a:pPr lvl="1"/>
            <a:endParaRPr lang="es-ES" sz="1600" dirty="0">
              <a:solidFill>
                <a:schemeClr val="tx1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lvl="1"/>
            <a:r>
              <a:rPr lang="es-ES" sz="1600" dirty="0" err="1">
                <a:solidFill>
                  <a:schemeClr val="tx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String</a:t>
            </a:r>
            <a:r>
              <a:rPr lang="es-ES" sz="1600" dirty="0">
                <a:solidFill>
                  <a:schemeClr val="tx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Apellido</a:t>
            </a:r>
          </a:p>
          <a:p>
            <a:pPr lvl="1"/>
            <a:endParaRPr lang="es-ES" sz="1600" dirty="0">
              <a:solidFill>
                <a:schemeClr val="tx1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lvl="1"/>
            <a:r>
              <a:rPr lang="es-ES" sz="1600" dirty="0" err="1">
                <a:solidFill>
                  <a:schemeClr val="tx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String</a:t>
            </a:r>
            <a:r>
              <a:rPr lang="es-ES" sz="1600" dirty="0">
                <a:solidFill>
                  <a:schemeClr val="tx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Pelo</a:t>
            </a:r>
          </a:p>
          <a:p>
            <a:pPr lvl="1"/>
            <a:endParaRPr lang="es-ES" sz="1600" dirty="0">
              <a:solidFill>
                <a:schemeClr val="tx1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lvl="1"/>
            <a:r>
              <a:rPr lang="es-ES" sz="1600" dirty="0">
                <a:solidFill>
                  <a:schemeClr val="tx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2" grpId="0" animBg="1"/>
      <p:bldP spid="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B4823FE-87AC-8B00-D595-CF3AB0074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/>
          <a:lstStyle/>
          <a:p>
            <a:r>
              <a:rPr lang="en-US" dirty="0"/>
              <a:t>backend</a:t>
            </a:r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06F77EDD-2DA7-A378-7187-A83C42BF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176" y="328988"/>
            <a:ext cx="9190113" cy="408432"/>
          </a:xfrm>
        </p:spPr>
        <p:txBody>
          <a:bodyPr rtlCol="0"/>
          <a:lstStyle/>
          <a:p>
            <a:pPr algn="l" rtl="0"/>
            <a:r>
              <a:rPr lang="es-ES" dirty="0"/>
              <a:t>Introducción a C#</a:t>
            </a:r>
          </a:p>
        </p:txBody>
      </p:sp>
    </p:spTree>
    <p:extLst>
      <p:ext uri="{BB962C8B-B14F-4D97-AF65-F5344CB8AC3E}">
        <p14:creationId xmlns:p14="http://schemas.microsoft.com/office/powerpoint/2010/main" val="1403455250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oDeGradiente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3_TF89338750_Win32" id="{E25F22B5-53A1-440F-9B37-5B4A6AFBF982}" vid="{90864C51-0CF7-4B4C-9DB6-59D60EBAC1C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{A0D34748-2A84-4DC1-B0A7-CDDAA7D7D6D9}tf89338750_win32</Template>
  <TotalTime>1530</TotalTime>
  <Words>391</Words>
  <Application>Microsoft Office PowerPoint</Application>
  <PresentationFormat>Panorámica</PresentationFormat>
  <Paragraphs>147</Paragraphs>
  <Slides>13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Cascadia Code SemiLight</vt:lpstr>
      <vt:lpstr>Consolas</vt:lpstr>
      <vt:lpstr>Univers</vt:lpstr>
      <vt:lpstr>UniversoDeGradientes</vt:lpstr>
      <vt:lpstr>Introducción c#</vt:lpstr>
      <vt:lpstr>-tipo de lenguaje -Organización -ejemplo Aplicación</vt:lpstr>
      <vt:lpstr>Tipo de lenguaje</vt:lpstr>
      <vt:lpstr>Presentación de PowerPoint</vt:lpstr>
      <vt:lpstr>Presentación de PowerPoint</vt:lpstr>
      <vt:lpstr>Cómo se organiza el código</vt:lpstr>
      <vt:lpstr>Presentación de PowerPoint</vt:lpstr>
      <vt:lpstr>Presentación de PowerPoint</vt:lpstr>
      <vt:lpstr>backend</vt:lpstr>
      <vt:lpstr>API</vt:lpstr>
      <vt:lpstr>Presentación de PowerPoint</vt:lpstr>
      <vt:lpstr>Presentación de PowerPoint</vt:lpstr>
      <vt:lpstr>Gracias por su atención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c#</dc:title>
  <dc:creator>Celia</dc:creator>
  <cp:lastModifiedBy>CELIA GARCIA</cp:lastModifiedBy>
  <cp:revision>5</cp:revision>
  <dcterms:created xsi:type="dcterms:W3CDTF">2023-04-01T14:38:06Z</dcterms:created>
  <dcterms:modified xsi:type="dcterms:W3CDTF">2023-07-10T10:51:18Z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